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4" r:id="rId8"/>
    <p:sldId id="262" r:id="rId9"/>
    <p:sldId id="266" r:id="rId10"/>
    <p:sldId id="264" r:id="rId11"/>
    <p:sldId id="275" r:id="rId12"/>
    <p:sldId id="276" r:id="rId13"/>
    <p:sldId id="263" r:id="rId14"/>
    <p:sldId id="272" r:id="rId15"/>
    <p:sldId id="267" r:id="rId16"/>
    <p:sldId id="268" r:id="rId17"/>
    <p:sldId id="269" r:id="rId18"/>
    <p:sldId id="277" r:id="rId19"/>
    <p:sldId id="278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94" autoAdjust="0"/>
    <p:restoredTop sz="94660"/>
  </p:normalViewPr>
  <p:slideViewPr>
    <p:cSldViewPr snapToGrid="0">
      <p:cViewPr>
        <p:scale>
          <a:sx n="51" d="100"/>
          <a:sy n="51" d="100"/>
        </p:scale>
        <p:origin x="1136" y="2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FC91F-96A3-ED27-466C-9FC5C6ED0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A2F17D-DF93-D74E-D061-920BE598B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BA91C-7F3F-C7D8-C51F-2C02580E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95F3-DCB7-1FB9-8319-19F1956A2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A7C7F-0EAD-8CB0-42E2-3A20C3FA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3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D3E8-029A-FD23-D407-E72C17A0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FDF560-9D3C-D3A9-221D-2E19CAAD2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C1C4F-7EC2-2DB1-CB2B-547EBF03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F6F22-08D7-2E5A-9BDE-B0F79289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8E605-DFF0-4C52-1BAF-74AE33B6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7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A0977B-298E-BCD7-1513-6732864C9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C6B2C0-57A7-0047-FBC9-894F7D274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92C9A-7B74-8DD1-D66B-9C2C777D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04127-3D0D-0157-5983-4EAA8AF5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45106-20E0-7C4C-362C-A7C60E2C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6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D8A66-D8E1-3D1F-4D90-9816F0C3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717AB-9706-7397-379F-1F6FDF8DD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4CB59-46C9-7F65-8230-1DB49BD3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44826-1589-21F7-2E40-9E519864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F748F-9151-4682-FC60-EB4E7CB0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0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4D51-2F85-6D57-7EFF-00998641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D2687D-A548-C40A-4A95-8F65F1972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28BC8-7963-4B87-E240-3BB614AE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8370C-191D-0BF0-DAFB-A33BF835F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986DB-3A01-E376-6D46-049F24B2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42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A924-7722-F64C-FA0E-B69E741B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06D90-1477-0796-4DFF-E2FBE187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DAD490-E491-8272-6A9F-67BE11A68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263F5E-75E4-77E8-BC5D-D43743752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490DF-064E-7E7E-5022-1A9898FD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2B0AC5-A434-36BA-43BC-57A0DDA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25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9D5A-98BB-8367-5385-7EA264A3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D23F-0DC3-C08C-44E7-EF4F920C4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1D6608-9574-4646-0C6F-8AB18DE2A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488293-5DC9-7B37-AD99-840EA2CC6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BB92A6-B30F-1BC5-246A-7643BC1EF5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423A72-0D9D-0903-74AB-B392855F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243FD0-ED97-F4F4-F99B-BD40F2DB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86ED17-C977-EEA1-55A5-1636683B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8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24B88-BFD9-D2F1-B263-657CADA7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7FABD-D902-9901-B022-C2F2E017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06C5A3-A10C-514D-F187-6E48DE50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27183-AC8A-435D-EE88-FC88E4FE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2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479445-E1D7-9649-921B-27DB205BF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75DB8C-42A2-D530-78A8-673FABC7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6EEE69-0377-3DBB-75FE-8B3EAA4A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5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363D6-BCF4-4D64-E4FC-A971DA04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659CC-EFF6-5E88-1435-FED81B98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605133-5487-C624-676D-FD6B57AA3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A0DAF8-441A-CC1C-9BA1-BE18ED32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CA708C-A188-978B-7998-0B3615A9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569CC-5D1B-30D2-2A50-EB956CB1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E7DE5-063D-7E28-6E37-F5AA7BDB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B9F64C-D182-E5FE-07C7-792013748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B2E9E7-AF3C-98B5-5A6D-17CFA6EC1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DF1764-DE6D-EF5F-D512-4C9700DE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46913F-8284-CBF3-51AD-55678C81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FDA0C6-DF98-8F0C-03A7-DF91F19D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9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B261E0-3325-5F51-9949-1A5A860E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F23CD-46F3-B536-9E24-30B85773F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449C0-A0EF-8992-5806-81B78AA91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B0F43-81F2-4665-984A-7AEC0857AA0B}" type="datetimeFigureOut">
              <a:rPr lang="ko-KR" altLang="en-US" smtClean="0"/>
              <a:t>2023. 9. 15.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8E48A-7B09-2A33-03F7-EF3C07BD1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A8BDC-833C-9AA7-C964-9D11F1594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4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9E325-98BB-2313-7F8F-8AA799D66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650879"/>
            <a:ext cx="9448800" cy="97576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3D Model Shoes </a:t>
            </a:r>
            <a:r>
              <a:rPr lang="en-US" altLang="ko-KR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WebSite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481B4E-D327-A899-7BD6-FDBE5C8F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645812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조 팀장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김태욱 팀원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강준성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박형근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노일환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박종현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7" y="3473693"/>
            <a:ext cx="11283305" cy="30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8D8251-5CF5-22EE-C1A2-DD8C1BA98CB1}"/>
              </a:ext>
            </a:extLst>
          </p:cNvPr>
          <p:cNvSpPr/>
          <p:nvPr/>
        </p:nvSpPr>
        <p:spPr>
          <a:xfrm>
            <a:off x="5121809" y="0"/>
            <a:ext cx="61111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627FB7A-090B-CC48-5AD6-EAE97F53A255}"/>
              </a:ext>
            </a:extLst>
          </p:cNvPr>
          <p:cNvSpPr/>
          <p:nvPr/>
        </p:nvSpPr>
        <p:spPr>
          <a:xfrm>
            <a:off x="9866021" y="-12668"/>
            <a:ext cx="512798" cy="45225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4313" y="5126932"/>
            <a:ext cx="292805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신발 페이지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30E14B9-CDEC-7847-07A3-46E2D31E1CC4}"/>
              </a:ext>
            </a:extLst>
          </p:cNvPr>
          <p:cNvSpPr/>
          <p:nvPr/>
        </p:nvSpPr>
        <p:spPr>
          <a:xfrm>
            <a:off x="490715" y="194596"/>
            <a:ext cx="3713910" cy="79423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카테고리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스니커즈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러닝화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슬리퍼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샌들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구두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부츠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크록스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DC89454-D0F4-DD96-0468-274A021A0A11}"/>
              </a:ext>
            </a:extLst>
          </p:cNvPr>
          <p:cNvSpPr/>
          <p:nvPr/>
        </p:nvSpPr>
        <p:spPr>
          <a:xfrm>
            <a:off x="378166" y="1079787"/>
            <a:ext cx="3933453" cy="69423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상품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3D Model 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클릭하면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86D649-C699-5499-1B0F-2CFB3B9A147B}"/>
              </a:ext>
            </a:extLst>
          </p:cNvPr>
          <p:cNvSpPr/>
          <p:nvPr/>
        </p:nvSpPr>
        <p:spPr>
          <a:xfrm>
            <a:off x="5123327" y="525411"/>
            <a:ext cx="1392681" cy="612187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958E4-8A52-34DC-7574-5E4D45B68C6D}"/>
              </a:ext>
            </a:extLst>
          </p:cNvPr>
          <p:cNvSpPr/>
          <p:nvPr/>
        </p:nvSpPr>
        <p:spPr>
          <a:xfrm>
            <a:off x="6736531" y="2250985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6D6980-0641-2C97-5C7D-B6F85E97330F}"/>
              </a:ext>
            </a:extLst>
          </p:cNvPr>
          <p:cNvSpPr/>
          <p:nvPr/>
        </p:nvSpPr>
        <p:spPr>
          <a:xfrm>
            <a:off x="8199321" y="225779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0CAB89-218D-208D-C110-DD5308F78F6E}"/>
              </a:ext>
            </a:extLst>
          </p:cNvPr>
          <p:cNvSpPr/>
          <p:nvPr/>
        </p:nvSpPr>
        <p:spPr>
          <a:xfrm>
            <a:off x="9724949" y="2257790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2884682-D5BC-9E83-FF98-06C969B8C9FD}"/>
              </a:ext>
            </a:extLst>
          </p:cNvPr>
          <p:cNvSpPr/>
          <p:nvPr/>
        </p:nvSpPr>
        <p:spPr>
          <a:xfrm>
            <a:off x="6736531" y="3707398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7041C8-28FC-C9F7-476D-6D053829DBB2}"/>
              </a:ext>
            </a:extLst>
          </p:cNvPr>
          <p:cNvSpPr/>
          <p:nvPr/>
        </p:nvSpPr>
        <p:spPr>
          <a:xfrm>
            <a:off x="8199321" y="371420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27EEE2-5F1F-F365-E173-4B77B57252A8}"/>
              </a:ext>
            </a:extLst>
          </p:cNvPr>
          <p:cNvSpPr/>
          <p:nvPr/>
        </p:nvSpPr>
        <p:spPr>
          <a:xfrm>
            <a:off x="9724949" y="3714203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DCD145-9B2A-82FC-16A6-8F7BCF139DE4}"/>
              </a:ext>
            </a:extLst>
          </p:cNvPr>
          <p:cNvSpPr/>
          <p:nvPr/>
        </p:nvSpPr>
        <p:spPr>
          <a:xfrm>
            <a:off x="6736531" y="5217858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AF8B26-6C08-A905-DD46-7B6A5E078E2A}"/>
              </a:ext>
            </a:extLst>
          </p:cNvPr>
          <p:cNvSpPr/>
          <p:nvPr/>
        </p:nvSpPr>
        <p:spPr>
          <a:xfrm>
            <a:off x="8199321" y="5224665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3452570-41B1-346C-09AE-3C5E873C04A0}"/>
              </a:ext>
            </a:extLst>
          </p:cNvPr>
          <p:cNvSpPr/>
          <p:nvPr/>
        </p:nvSpPr>
        <p:spPr>
          <a:xfrm>
            <a:off x="9724949" y="5217858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8077A6-AA6A-9C1A-41B5-D9424AA25D23}"/>
              </a:ext>
            </a:extLst>
          </p:cNvPr>
          <p:cNvSpPr/>
          <p:nvPr/>
        </p:nvSpPr>
        <p:spPr>
          <a:xfrm>
            <a:off x="5128779" y="3310"/>
            <a:ext cx="1236755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BD33251-21CA-99D9-A8EB-7FF816E16717}"/>
              </a:ext>
            </a:extLst>
          </p:cNvPr>
          <p:cNvSpPr/>
          <p:nvPr/>
        </p:nvSpPr>
        <p:spPr>
          <a:xfrm>
            <a:off x="6383336" y="0"/>
            <a:ext cx="3466814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신발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201BEC-155E-44AF-A4A0-75E3B86961A2}"/>
              </a:ext>
            </a:extLst>
          </p:cNvPr>
          <p:cNvSpPr/>
          <p:nvPr/>
        </p:nvSpPr>
        <p:spPr>
          <a:xfrm>
            <a:off x="10387720" y="-2852"/>
            <a:ext cx="861109" cy="4093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125" name="그림 124" descr="로고이(가) 표시된 사진&#10;&#10;자동 생성된 설명">
            <a:extLst>
              <a:ext uri="{FF2B5EF4-FFF2-40B4-BE49-F238E27FC236}">
                <a16:creationId xmlns:a16="http://schemas.microsoft.com/office/drawing/2014/main" id="{C7F3AE4A-7318-B99B-ED2D-039FD2E37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43855" y="27049"/>
            <a:ext cx="602790" cy="369979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FD248E3-06FA-EB60-FCA6-92128746B45C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4204625" y="591713"/>
            <a:ext cx="895414" cy="975753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래픽 139" descr="배지 하트 단색으로 채워진">
            <a:extLst>
              <a:ext uri="{FF2B5EF4-FFF2-40B4-BE49-F238E27FC236}">
                <a16:creationId xmlns:a16="http://schemas.microsoft.com/office/drawing/2014/main" id="{28BC4A89-D3B3-D364-C8B5-911214808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6401" y="3100935"/>
            <a:ext cx="353721" cy="353721"/>
          </a:xfrm>
          <a:prstGeom prst="rect">
            <a:avLst/>
          </a:prstGeom>
        </p:spPr>
      </p:pic>
      <p:pic>
        <p:nvPicPr>
          <p:cNvPr id="141" name="그래픽 140" descr="배지 하트 단색으로 채워진">
            <a:extLst>
              <a:ext uri="{FF2B5EF4-FFF2-40B4-BE49-F238E27FC236}">
                <a16:creationId xmlns:a16="http://schemas.microsoft.com/office/drawing/2014/main" id="{B929D9D3-F048-4449-DCE2-2B137C781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6741" y="4565240"/>
            <a:ext cx="353721" cy="353721"/>
          </a:xfrm>
          <a:prstGeom prst="rect">
            <a:avLst/>
          </a:prstGeom>
        </p:spPr>
      </p:pic>
      <p:pic>
        <p:nvPicPr>
          <p:cNvPr id="142" name="그래픽 141" descr="배지 하트 단색으로 채워진">
            <a:extLst>
              <a:ext uri="{FF2B5EF4-FFF2-40B4-BE49-F238E27FC236}">
                <a16:creationId xmlns:a16="http://schemas.microsoft.com/office/drawing/2014/main" id="{EDEE94C0-99B6-4F43-C4AF-E966690E4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510" y="6065872"/>
            <a:ext cx="353721" cy="353721"/>
          </a:xfrm>
          <a:prstGeom prst="rect">
            <a:avLst/>
          </a:prstGeom>
        </p:spPr>
      </p:pic>
      <p:pic>
        <p:nvPicPr>
          <p:cNvPr id="143" name="그래픽 142" descr="배지 하트 단색으로 채워진">
            <a:extLst>
              <a:ext uri="{FF2B5EF4-FFF2-40B4-BE49-F238E27FC236}">
                <a16:creationId xmlns:a16="http://schemas.microsoft.com/office/drawing/2014/main" id="{15EA0360-666A-AB89-4B70-3DE564A53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2111" y="3100935"/>
            <a:ext cx="353721" cy="353721"/>
          </a:xfrm>
          <a:prstGeom prst="rect">
            <a:avLst/>
          </a:prstGeom>
        </p:spPr>
      </p:pic>
      <p:pic>
        <p:nvPicPr>
          <p:cNvPr id="144" name="그래픽 143" descr="배지 하트 단색으로 채워진">
            <a:extLst>
              <a:ext uri="{FF2B5EF4-FFF2-40B4-BE49-F238E27FC236}">
                <a16:creationId xmlns:a16="http://schemas.microsoft.com/office/drawing/2014/main" id="{3B85A599-4EB1-40CC-1443-D5828A6B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2451" y="4565240"/>
            <a:ext cx="353721" cy="353721"/>
          </a:xfrm>
          <a:prstGeom prst="rect">
            <a:avLst/>
          </a:prstGeom>
        </p:spPr>
      </p:pic>
      <p:pic>
        <p:nvPicPr>
          <p:cNvPr id="145" name="그래픽 144" descr="배지 하트 단색으로 채워진">
            <a:extLst>
              <a:ext uri="{FF2B5EF4-FFF2-40B4-BE49-F238E27FC236}">
                <a16:creationId xmlns:a16="http://schemas.microsoft.com/office/drawing/2014/main" id="{3908E301-142F-0C32-73C3-F21504A4F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1220" y="6065872"/>
            <a:ext cx="353721" cy="353721"/>
          </a:xfrm>
          <a:prstGeom prst="rect">
            <a:avLst/>
          </a:prstGeom>
        </p:spPr>
      </p:pic>
      <p:pic>
        <p:nvPicPr>
          <p:cNvPr id="146" name="그래픽 145" descr="배지 하트 단색으로 채워진">
            <a:extLst>
              <a:ext uri="{FF2B5EF4-FFF2-40B4-BE49-F238E27FC236}">
                <a16:creationId xmlns:a16="http://schemas.microsoft.com/office/drawing/2014/main" id="{C2E653A9-826B-671E-E6E1-7C6F039B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2387" y="3156325"/>
            <a:ext cx="353721" cy="353721"/>
          </a:xfrm>
          <a:prstGeom prst="rect">
            <a:avLst/>
          </a:prstGeom>
        </p:spPr>
      </p:pic>
      <p:pic>
        <p:nvPicPr>
          <p:cNvPr id="147" name="그래픽 146" descr="배지 하트 단색으로 채워진">
            <a:extLst>
              <a:ext uri="{FF2B5EF4-FFF2-40B4-BE49-F238E27FC236}">
                <a16:creationId xmlns:a16="http://schemas.microsoft.com/office/drawing/2014/main" id="{A46F0B65-AD1A-F9FB-9D94-FFD97C99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2727" y="4565240"/>
            <a:ext cx="353721" cy="353721"/>
          </a:xfrm>
          <a:prstGeom prst="rect">
            <a:avLst/>
          </a:prstGeom>
        </p:spPr>
      </p:pic>
      <p:pic>
        <p:nvPicPr>
          <p:cNvPr id="148" name="그래픽 147" descr="배지 하트 단색으로 채워진">
            <a:extLst>
              <a:ext uri="{FF2B5EF4-FFF2-40B4-BE49-F238E27FC236}">
                <a16:creationId xmlns:a16="http://schemas.microsoft.com/office/drawing/2014/main" id="{BDB840E4-58EE-55EE-AE4A-670820677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1496" y="6065872"/>
            <a:ext cx="353721" cy="353721"/>
          </a:xfrm>
          <a:prstGeom prst="rect">
            <a:avLst/>
          </a:prstGeom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CF51BED9-DDCE-5682-B806-D0A7522AB0C0}"/>
              </a:ext>
            </a:extLst>
          </p:cNvPr>
          <p:cNvSpPr/>
          <p:nvPr/>
        </p:nvSpPr>
        <p:spPr>
          <a:xfrm>
            <a:off x="136911" y="1841977"/>
            <a:ext cx="4297460" cy="753963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좋아요 버튼 클릭 시 </a:t>
            </a:r>
            <a:endParaRPr lang="en-US" altLang="ko-KR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상품이</a:t>
            </a:r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 좋아요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에 추가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93CBB3B-BB6B-715B-33BE-747518A4D458}"/>
              </a:ext>
            </a:extLst>
          </p:cNvPr>
          <p:cNvSpPr txBox="1"/>
          <p:nvPr/>
        </p:nvSpPr>
        <p:spPr>
          <a:xfrm>
            <a:off x="4434371" y="-524987"/>
            <a:ext cx="58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필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터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58DA6AC-0E98-67A8-0DD6-0026982CB04C}"/>
              </a:ext>
            </a:extLst>
          </p:cNvPr>
          <p:cNvSpPr txBox="1"/>
          <p:nvPr/>
        </p:nvSpPr>
        <p:spPr>
          <a:xfrm>
            <a:off x="3923053" y="6175354"/>
            <a:ext cx="231100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카테고리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99F0B6-9E00-E651-83EB-B39F1B4EA2BA}"/>
              </a:ext>
            </a:extLst>
          </p:cNvPr>
          <p:cNvSpPr/>
          <p:nvPr/>
        </p:nvSpPr>
        <p:spPr>
          <a:xfrm>
            <a:off x="5857248" y="5968801"/>
            <a:ext cx="491419" cy="2444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/>
              <a:t>검색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273E89-26E6-3B48-D575-DD3442253615}"/>
              </a:ext>
            </a:extLst>
          </p:cNvPr>
          <p:cNvSpPr/>
          <p:nvPr/>
        </p:nvSpPr>
        <p:spPr>
          <a:xfrm>
            <a:off x="6742460" y="791647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20310F-F8C8-5BF7-A8CC-44EE809D9B62}"/>
              </a:ext>
            </a:extLst>
          </p:cNvPr>
          <p:cNvSpPr/>
          <p:nvPr/>
        </p:nvSpPr>
        <p:spPr>
          <a:xfrm>
            <a:off x="8205250" y="798453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8B95D2-8AE0-134F-D21F-16B876E93C80}"/>
              </a:ext>
            </a:extLst>
          </p:cNvPr>
          <p:cNvSpPr/>
          <p:nvPr/>
        </p:nvSpPr>
        <p:spPr>
          <a:xfrm>
            <a:off x="9730878" y="798452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9" name="그래픽 8" descr="배지 하트 단색으로 채워진">
            <a:extLst>
              <a:ext uri="{FF2B5EF4-FFF2-40B4-BE49-F238E27FC236}">
                <a16:creationId xmlns:a16="http://schemas.microsoft.com/office/drawing/2014/main" id="{FD034F65-2911-8EA5-AB35-F36BD2ADC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2330" y="1641597"/>
            <a:ext cx="353721" cy="353721"/>
          </a:xfrm>
          <a:prstGeom prst="rect">
            <a:avLst/>
          </a:prstGeom>
        </p:spPr>
      </p:pic>
      <p:pic>
        <p:nvPicPr>
          <p:cNvPr id="10" name="그래픽 9" descr="배지 하트 단색으로 채워진">
            <a:extLst>
              <a:ext uri="{FF2B5EF4-FFF2-40B4-BE49-F238E27FC236}">
                <a16:creationId xmlns:a16="http://schemas.microsoft.com/office/drawing/2014/main" id="{F2C8F69B-D9F4-8530-A70E-613308EED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8040" y="1641597"/>
            <a:ext cx="353721" cy="353721"/>
          </a:xfrm>
          <a:prstGeom prst="rect">
            <a:avLst/>
          </a:prstGeom>
        </p:spPr>
      </p:pic>
      <p:pic>
        <p:nvPicPr>
          <p:cNvPr id="11" name="그래픽 10" descr="배지 하트 단색으로 채워진">
            <a:extLst>
              <a:ext uri="{FF2B5EF4-FFF2-40B4-BE49-F238E27FC236}">
                <a16:creationId xmlns:a16="http://schemas.microsoft.com/office/drawing/2014/main" id="{992BB7BD-C0C0-F08E-D2B0-6FCBC4285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8316" y="1696987"/>
            <a:ext cx="353721" cy="353721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BC03D2E-50F2-CCBF-6702-259C856E9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341" y="2589703"/>
            <a:ext cx="1223225" cy="1975537"/>
          </a:xfrm>
          <a:prstGeom prst="rect">
            <a:avLst/>
          </a:prstGeom>
        </p:spPr>
      </p:pic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236ABE-0051-2DA8-E54E-8C718D07D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49" y="4666642"/>
            <a:ext cx="1166869" cy="1211966"/>
          </a:xfrm>
          <a:prstGeom prst="rect">
            <a:avLst/>
          </a:prstGeom>
        </p:spPr>
      </p:pic>
      <p:pic>
        <p:nvPicPr>
          <p:cNvPr id="23" name="그림 22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F7E350F1-164F-5B11-9695-C230DEC64F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13" y="679425"/>
            <a:ext cx="758753" cy="1792416"/>
          </a:xfrm>
          <a:prstGeom prst="rect">
            <a:avLst/>
          </a:prstGeom>
        </p:spPr>
      </p:pic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999DE14B-8A72-F13E-FDD5-F6015F8E4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19" y="684275"/>
            <a:ext cx="214744" cy="214744"/>
          </a:xfrm>
          <a:prstGeom prst="rect">
            <a:avLst/>
          </a:prstGeom>
        </p:spPr>
      </p:pic>
      <p:pic>
        <p:nvPicPr>
          <p:cNvPr id="26" name="그림 25" descr="블랙, 어둠이(가) 표시된 사진&#10;&#10;자동 생성된 설명">
            <a:extLst>
              <a:ext uri="{FF2B5EF4-FFF2-40B4-BE49-F238E27FC236}">
                <a16:creationId xmlns:a16="http://schemas.microsoft.com/office/drawing/2014/main" id="{F6978EE1-8D1F-FCF5-0DE7-DA0C99ED97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56" y="930051"/>
            <a:ext cx="214744" cy="214744"/>
          </a:xfrm>
          <a:prstGeom prst="rect">
            <a:avLst/>
          </a:prstGeom>
        </p:spPr>
      </p:pic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5A53383E-4928-F16B-1926-80EF4F877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93" y="1202242"/>
            <a:ext cx="214744" cy="214744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7EF7494C-3D66-E719-734B-29F572854A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74" y="1501365"/>
            <a:ext cx="214744" cy="214744"/>
          </a:xfrm>
          <a:prstGeom prst="rect">
            <a:avLst/>
          </a:prstGeom>
        </p:spPr>
      </p:pic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DBBCFE31-70D7-ECAE-70D5-9C3227623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55" y="1761928"/>
            <a:ext cx="214744" cy="214744"/>
          </a:xfrm>
          <a:prstGeom prst="rect">
            <a:avLst/>
          </a:prstGeom>
        </p:spPr>
      </p:pic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B4D89146-A07A-D32A-D4E9-A396E055A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74" y="2009512"/>
            <a:ext cx="214744" cy="214744"/>
          </a:xfrm>
          <a:prstGeom prst="rect">
            <a:avLst/>
          </a:prstGeom>
        </p:spPr>
      </p:pic>
      <p:pic>
        <p:nvPicPr>
          <p:cNvPr id="31" name="그림 30" descr="블랙, 어둠이(가) 표시된 사진&#10;&#10;자동 생성된 설명">
            <a:extLst>
              <a:ext uri="{FF2B5EF4-FFF2-40B4-BE49-F238E27FC236}">
                <a16:creationId xmlns:a16="http://schemas.microsoft.com/office/drawing/2014/main" id="{40BA45DE-9766-BA54-DB4A-4FD199F607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036" y="2291082"/>
            <a:ext cx="214744" cy="21474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87B610-E00E-41F8-E5EB-97D91CAD1B9C}"/>
              </a:ext>
            </a:extLst>
          </p:cNvPr>
          <p:cNvSpPr/>
          <p:nvPr/>
        </p:nvSpPr>
        <p:spPr>
          <a:xfrm>
            <a:off x="6073983" y="3135543"/>
            <a:ext cx="318018" cy="1768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9D9CEE8-1B16-10FB-FAC3-DA569F0AFB01}"/>
              </a:ext>
            </a:extLst>
          </p:cNvPr>
          <p:cNvCxnSpPr>
            <a:cxnSpLocks/>
            <a:stCxn id="86" idx="3"/>
            <a:endCxn id="6" idx="1"/>
          </p:cNvCxnSpPr>
          <p:nvPr/>
        </p:nvCxnSpPr>
        <p:spPr>
          <a:xfrm flipV="1">
            <a:off x="4311619" y="1420507"/>
            <a:ext cx="2430841" cy="6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DE55BAF-CC4A-4045-6348-013717347C49}"/>
              </a:ext>
            </a:extLst>
          </p:cNvPr>
          <p:cNvCxnSpPr>
            <a:cxnSpLocks/>
            <a:stCxn id="149" idx="3"/>
            <a:endCxn id="9" idx="1"/>
          </p:cNvCxnSpPr>
          <p:nvPr/>
        </p:nvCxnSpPr>
        <p:spPr>
          <a:xfrm flipV="1">
            <a:off x="4434371" y="1818458"/>
            <a:ext cx="3237959" cy="40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48">
            <a:extLst>
              <a:ext uri="{FF2B5EF4-FFF2-40B4-BE49-F238E27FC236}">
                <a16:creationId xmlns:a16="http://schemas.microsoft.com/office/drawing/2014/main" id="{0E37E35F-4592-6158-F7BE-A8763C1E0CAD}"/>
              </a:ext>
            </a:extLst>
          </p:cNvPr>
          <p:cNvSpPr/>
          <p:nvPr/>
        </p:nvSpPr>
        <p:spPr>
          <a:xfrm>
            <a:off x="104601" y="2700693"/>
            <a:ext cx="4297460" cy="753963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조건을 채운 후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검색 버튼 클릭 시 </a:t>
            </a:r>
            <a:endParaRPr lang="en-US" altLang="ko-KR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관련 상품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로 이동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77DFF91-267B-9EB6-0503-D927BBEA68FA}"/>
              </a:ext>
            </a:extLst>
          </p:cNvPr>
          <p:cNvCxnSpPr>
            <a:cxnSpLocks/>
            <a:stCxn id="52" idx="3"/>
            <a:endCxn id="3" idx="1"/>
          </p:cNvCxnSpPr>
          <p:nvPr/>
        </p:nvCxnSpPr>
        <p:spPr>
          <a:xfrm>
            <a:off x="4402061" y="3077675"/>
            <a:ext cx="1455187" cy="3013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FD13564F-52FF-4369-EC01-680E7CC4EF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41" y="50123"/>
            <a:ext cx="353466" cy="353466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338BA6-C9C1-5362-83A0-B97F814C57F3}"/>
              </a:ext>
            </a:extLst>
          </p:cNvPr>
          <p:cNvSpPr/>
          <p:nvPr/>
        </p:nvSpPr>
        <p:spPr>
          <a:xfrm>
            <a:off x="794533" y="4666642"/>
            <a:ext cx="3684076" cy="677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하의 색 </a:t>
            </a:r>
            <a:r>
              <a:rPr kumimoji="1"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신발 추천 </a:t>
            </a:r>
            <a:r>
              <a:rPr kumimoji="1"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색 조합을 이용</a:t>
            </a:r>
            <a:r>
              <a:rPr kumimoji="1"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)</a:t>
            </a:r>
            <a:endParaRPr kumimoji="1"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76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8D8251-5CF5-22EE-C1A2-DD8C1BA98CB1}"/>
              </a:ext>
            </a:extLst>
          </p:cNvPr>
          <p:cNvSpPr/>
          <p:nvPr/>
        </p:nvSpPr>
        <p:spPr>
          <a:xfrm>
            <a:off x="5121809" y="0"/>
            <a:ext cx="61111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627FB7A-090B-CC48-5AD6-EAE97F53A255}"/>
              </a:ext>
            </a:extLst>
          </p:cNvPr>
          <p:cNvSpPr/>
          <p:nvPr/>
        </p:nvSpPr>
        <p:spPr>
          <a:xfrm>
            <a:off x="9866021" y="-12668"/>
            <a:ext cx="512798" cy="45225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911" y="5126932"/>
            <a:ext cx="3695452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관련 신발 페이지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30E14B9-CDEC-7847-07A3-46E2D31E1CC4}"/>
              </a:ext>
            </a:extLst>
          </p:cNvPr>
          <p:cNvSpPr/>
          <p:nvPr/>
        </p:nvSpPr>
        <p:spPr>
          <a:xfrm>
            <a:off x="490715" y="194596"/>
            <a:ext cx="3713910" cy="79423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카테고리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스니커즈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러닝화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슬리퍼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샌들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구두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부츠</a:t>
            </a:r>
            <a:r>
              <a:rPr lang="en-US" altLang="ko-KR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크록스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DC89454-D0F4-DD96-0468-274A021A0A11}"/>
              </a:ext>
            </a:extLst>
          </p:cNvPr>
          <p:cNvSpPr/>
          <p:nvPr/>
        </p:nvSpPr>
        <p:spPr>
          <a:xfrm>
            <a:off x="378166" y="1079787"/>
            <a:ext cx="3933453" cy="69423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상품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3D Model 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클릭하면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86D649-C699-5499-1B0F-2CFB3B9A147B}"/>
              </a:ext>
            </a:extLst>
          </p:cNvPr>
          <p:cNvSpPr/>
          <p:nvPr/>
        </p:nvSpPr>
        <p:spPr>
          <a:xfrm>
            <a:off x="5123327" y="525411"/>
            <a:ext cx="1392681" cy="612187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958E4-8A52-34DC-7574-5E4D45B68C6D}"/>
              </a:ext>
            </a:extLst>
          </p:cNvPr>
          <p:cNvSpPr/>
          <p:nvPr/>
        </p:nvSpPr>
        <p:spPr>
          <a:xfrm>
            <a:off x="6736531" y="2250985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6D6980-0641-2C97-5C7D-B6F85E97330F}"/>
              </a:ext>
            </a:extLst>
          </p:cNvPr>
          <p:cNvSpPr/>
          <p:nvPr/>
        </p:nvSpPr>
        <p:spPr>
          <a:xfrm>
            <a:off x="8199321" y="225779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0CAB89-218D-208D-C110-DD5308F78F6E}"/>
              </a:ext>
            </a:extLst>
          </p:cNvPr>
          <p:cNvSpPr/>
          <p:nvPr/>
        </p:nvSpPr>
        <p:spPr>
          <a:xfrm>
            <a:off x="9724949" y="2257790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2884682-D5BC-9E83-FF98-06C969B8C9FD}"/>
              </a:ext>
            </a:extLst>
          </p:cNvPr>
          <p:cNvSpPr/>
          <p:nvPr/>
        </p:nvSpPr>
        <p:spPr>
          <a:xfrm>
            <a:off x="6736531" y="3707398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7041C8-28FC-C9F7-476D-6D053829DBB2}"/>
              </a:ext>
            </a:extLst>
          </p:cNvPr>
          <p:cNvSpPr/>
          <p:nvPr/>
        </p:nvSpPr>
        <p:spPr>
          <a:xfrm>
            <a:off x="8199321" y="371420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27EEE2-5F1F-F365-E173-4B77B57252A8}"/>
              </a:ext>
            </a:extLst>
          </p:cNvPr>
          <p:cNvSpPr/>
          <p:nvPr/>
        </p:nvSpPr>
        <p:spPr>
          <a:xfrm>
            <a:off x="9724949" y="3714203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DCD145-9B2A-82FC-16A6-8F7BCF139DE4}"/>
              </a:ext>
            </a:extLst>
          </p:cNvPr>
          <p:cNvSpPr/>
          <p:nvPr/>
        </p:nvSpPr>
        <p:spPr>
          <a:xfrm>
            <a:off x="6736531" y="5217858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AF8B26-6C08-A905-DD46-7B6A5E078E2A}"/>
              </a:ext>
            </a:extLst>
          </p:cNvPr>
          <p:cNvSpPr/>
          <p:nvPr/>
        </p:nvSpPr>
        <p:spPr>
          <a:xfrm>
            <a:off x="8199321" y="5224665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3452570-41B1-346C-09AE-3C5E873C04A0}"/>
              </a:ext>
            </a:extLst>
          </p:cNvPr>
          <p:cNvSpPr/>
          <p:nvPr/>
        </p:nvSpPr>
        <p:spPr>
          <a:xfrm>
            <a:off x="9724949" y="5217858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8077A6-AA6A-9C1A-41B5-D9424AA25D23}"/>
              </a:ext>
            </a:extLst>
          </p:cNvPr>
          <p:cNvSpPr/>
          <p:nvPr/>
        </p:nvSpPr>
        <p:spPr>
          <a:xfrm>
            <a:off x="5128779" y="3310"/>
            <a:ext cx="1236755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BD33251-21CA-99D9-A8EB-7FF816E16717}"/>
              </a:ext>
            </a:extLst>
          </p:cNvPr>
          <p:cNvSpPr/>
          <p:nvPr/>
        </p:nvSpPr>
        <p:spPr>
          <a:xfrm>
            <a:off x="6383336" y="0"/>
            <a:ext cx="3466814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신발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201BEC-155E-44AF-A4A0-75E3B86961A2}"/>
              </a:ext>
            </a:extLst>
          </p:cNvPr>
          <p:cNvSpPr/>
          <p:nvPr/>
        </p:nvSpPr>
        <p:spPr>
          <a:xfrm>
            <a:off x="10387720" y="-2852"/>
            <a:ext cx="861109" cy="4093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125" name="그림 124" descr="로고이(가) 표시된 사진&#10;&#10;자동 생성된 설명">
            <a:extLst>
              <a:ext uri="{FF2B5EF4-FFF2-40B4-BE49-F238E27FC236}">
                <a16:creationId xmlns:a16="http://schemas.microsoft.com/office/drawing/2014/main" id="{C7F3AE4A-7318-B99B-ED2D-039FD2E37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43855" y="27049"/>
            <a:ext cx="602790" cy="369979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FD248E3-06FA-EB60-FCA6-92128746B45C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4204625" y="591713"/>
            <a:ext cx="895414" cy="975753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래픽 139" descr="배지 하트 단색으로 채워진">
            <a:extLst>
              <a:ext uri="{FF2B5EF4-FFF2-40B4-BE49-F238E27FC236}">
                <a16:creationId xmlns:a16="http://schemas.microsoft.com/office/drawing/2014/main" id="{28BC4A89-D3B3-D364-C8B5-911214808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6401" y="3100935"/>
            <a:ext cx="353721" cy="353721"/>
          </a:xfrm>
          <a:prstGeom prst="rect">
            <a:avLst/>
          </a:prstGeom>
        </p:spPr>
      </p:pic>
      <p:pic>
        <p:nvPicPr>
          <p:cNvPr id="141" name="그래픽 140" descr="배지 하트 단색으로 채워진">
            <a:extLst>
              <a:ext uri="{FF2B5EF4-FFF2-40B4-BE49-F238E27FC236}">
                <a16:creationId xmlns:a16="http://schemas.microsoft.com/office/drawing/2014/main" id="{B929D9D3-F048-4449-DCE2-2B137C781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6741" y="4565240"/>
            <a:ext cx="353721" cy="353721"/>
          </a:xfrm>
          <a:prstGeom prst="rect">
            <a:avLst/>
          </a:prstGeom>
        </p:spPr>
      </p:pic>
      <p:pic>
        <p:nvPicPr>
          <p:cNvPr id="142" name="그래픽 141" descr="배지 하트 단색으로 채워진">
            <a:extLst>
              <a:ext uri="{FF2B5EF4-FFF2-40B4-BE49-F238E27FC236}">
                <a16:creationId xmlns:a16="http://schemas.microsoft.com/office/drawing/2014/main" id="{EDEE94C0-99B6-4F43-C4AF-E966690E4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510" y="6065872"/>
            <a:ext cx="353721" cy="353721"/>
          </a:xfrm>
          <a:prstGeom prst="rect">
            <a:avLst/>
          </a:prstGeom>
        </p:spPr>
      </p:pic>
      <p:pic>
        <p:nvPicPr>
          <p:cNvPr id="143" name="그래픽 142" descr="배지 하트 단색으로 채워진">
            <a:extLst>
              <a:ext uri="{FF2B5EF4-FFF2-40B4-BE49-F238E27FC236}">
                <a16:creationId xmlns:a16="http://schemas.microsoft.com/office/drawing/2014/main" id="{15EA0360-666A-AB89-4B70-3DE564A53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2111" y="3100935"/>
            <a:ext cx="353721" cy="353721"/>
          </a:xfrm>
          <a:prstGeom prst="rect">
            <a:avLst/>
          </a:prstGeom>
        </p:spPr>
      </p:pic>
      <p:pic>
        <p:nvPicPr>
          <p:cNvPr id="144" name="그래픽 143" descr="배지 하트 단색으로 채워진">
            <a:extLst>
              <a:ext uri="{FF2B5EF4-FFF2-40B4-BE49-F238E27FC236}">
                <a16:creationId xmlns:a16="http://schemas.microsoft.com/office/drawing/2014/main" id="{3B85A599-4EB1-40CC-1443-D5828A6B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2451" y="4565240"/>
            <a:ext cx="353721" cy="353721"/>
          </a:xfrm>
          <a:prstGeom prst="rect">
            <a:avLst/>
          </a:prstGeom>
        </p:spPr>
      </p:pic>
      <p:pic>
        <p:nvPicPr>
          <p:cNvPr id="145" name="그래픽 144" descr="배지 하트 단색으로 채워진">
            <a:extLst>
              <a:ext uri="{FF2B5EF4-FFF2-40B4-BE49-F238E27FC236}">
                <a16:creationId xmlns:a16="http://schemas.microsoft.com/office/drawing/2014/main" id="{3908E301-142F-0C32-73C3-F21504A4F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1220" y="6065872"/>
            <a:ext cx="353721" cy="353721"/>
          </a:xfrm>
          <a:prstGeom prst="rect">
            <a:avLst/>
          </a:prstGeom>
        </p:spPr>
      </p:pic>
      <p:pic>
        <p:nvPicPr>
          <p:cNvPr id="146" name="그래픽 145" descr="배지 하트 단색으로 채워진">
            <a:extLst>
              <a:ext uri="{FF2B5EF4-FFF2-40B4-BE49-F238E27FC236}">
                <a16:creationId xmlns:a16="http://schemas.microsoft.com/office/drawing/2014/main" id="{C2E653A9-826B-671E-E6E1-7C6F039B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2387" y="3156325"/>
            <a:ext cx="353721" cy="353721"/>
          </a:xfrm>
          <a:prstGeom prst="rect">
            <a:avLst/>
          </a:prstGeom>
        </p:spPr>
      </p:pic>
      <p:pic>
        <p:nvPicPr>
          <p:cNvPr id="147" name="그래픽 146" descr="배지 하트 단색으로 채워진">
            <a:extLst>
              <a:ext uri="{FF2B5EF4-FFF2-40B4-BE49-F238E27FC236}">
                <a16:creationId xmlns:a16="http://schemas.microsoft.com/office/drawing/2014/main" id="{A46F0B65-AD1A-F9FB-9D94-FFD97C99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2727" y="4565240"/>
            <a:ext cx="353721" cy="353721"/>
          </a:xfrm>
          <a:prstGeom prst="rect">
            <a:avLst/>
          </a:prstGeom>
        </p:spPr>
      </p:pic>
      <p:pic>
        <p:nvPicPr>
          <p:cNvPr id="148" name="그래픽 147" descr="배지 하트 단색으로 채워진">
            <a:extLst>
              <a:ext uri="{FF2B5EF4-FFF2-40B4-BE49-F238E27FC236}">
                <a16:creationId xmlns:a16="http://schemas.microsoft.com/office/drawing/2014/main" id="{BDB840E4-58EE-55EE-AE4A-670820677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1496" y="6065872"/>
            <a:ext cx="353721" cy="353721"/>
          </a:xfrm>
          <a:prstGeom prst="rect">
            <a:avLst/>
          </a:prstGeom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CF51BED9-DDCE-5682-B806-D0A7522AB0C0}"/>
              </a:ext>
            </a:extLst>
          </p:cNvPr>
          <p:cNvSpPr/>
          <p:nvPr/>
        </p:nvSpPr>
        <p:spPr>
          <a:xfrm>
            <a:off x="136911" y="1841977"/>
            <a:ext cx="4297460" cy="753963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좋아요 버튼 클릭 시 </a:t>
            </a:r>
            <a:endParaRPr lang="en-US" altLang="ko-KR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상품이</a:t>
            </a:r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 좋아요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에 추가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93CBB3B-BB6B-715B-33BE-747518A4D458}"/>
              </a:ext>
            </a:extLst>
          </p:cNvPr>
          <p:cNvSpPr txBox="1"/>
          <p:nvPr/>
        </p:nvSpPr>
        <p:spPr>
          <a:xfrm>
            <a:off x="4434371" y="-524987"/>
            <a:ext cx="58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필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터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58DA6AC-0E98-67A8-0DD6-0026982CB04C}"/>
              </a:ext>
            </a:extLst>
          </p:cNvPr>
          <p:cNvSpPr txBox="1"/>
          <p:nvPr/>
        </p:nvSpPr>
        <p:spPr>
          <a:xfrm>
            <a:off x="3923053" y="6175354"/>
            <a:ext cx="231100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카테고리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99F0B6-9E00-E651-83EB-B39F1B4EA2BA}"/>
              </a:ext>
            </a:extLst>
          </p:cNvPr>
          <p:cNvSpPr/>
          <p:nvPr/>
        </p:nvSpPr>
        <p:spPr>
          <a:xfrm>
            <a:off x="5857248" y="5968801"/>
            <a:ext cx="491419" cy="2444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/>
              <a:t>검색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273E89-26E6-3B48-D575-DD3442253615}"/>
              </a:ext>
            </a:extLst>
          </p:cNvPr>
          <p:cNvSpPr/>
          <p:nvPr/>
        </p:nvSpPr>
        <p:spPr>
          <a:xfrm>
            <a:off x="6742460" y="791647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20310F-F8C8-5BF7-A8CC-44EE809D9B62}"/>
              </a:ext>
            </a:extLst>
          </p:cNvPr>
          <p:cNvSpPr/>
          <p:nvPr/>
        </p:nvSpPr>
        <p:spPr>
          <a:xfrm>
            <a:off x="8205250" y="798453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8B95D2-8AE0-134F-D21F-16B876E93C80}"/>
              </a:ext>
            </a:extLst>
          </p:cNvPr>
          <p:cNvSpPr/>
          <p:nvPr/>
        </p:nvSpPr>
        <p:spPr>
          <a:xfrm>
            <a:off x="9730878" y="798452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9" name="그래픽 8" descr="배지 하트 단색으로 채워진">
            <a:extLst>
              <a:ext uri="{FF2B5EF4-FFF2-40B4-BE49-F238E27FC236}">
                <a16:creationId xmlns:a16="http://schemas.microsoft.com/office/drawing/2014/main" id="{FD034F65-2911-8EA5-AB35-F36BD2ADC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2330" y="1641597"/>
            <a:ext cx="353721" cy="353721"/>
          </a:xfrm>
          <a:prstGeom prst="rect">
            <a:avLst/>
          </a:prstGeom>
        </p:spPr>
      </p:pic>
      <p:pic>
        <p:nvPicPr>
          <p:cNvPr id="10" name="그래픽 9" descr="배지 하트 단색으로 채워진">
            <a:extLst>
              <a:ext uri="{FF2B5EF4-FFF2-40B4-BE49-F238E27FC236}">
                <a16:creationId xmlns:a16="http://schemas.microsoft.com/office/drawing/2014/main" id="{F2C8F69B-D9F4-8530-A70E-613308EED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8040" y="1641597"/>
            <a:ext cx="353721" cy="353721"/>
          </a:xfrm>
          <a:prstGeom prst="rect">
            <a:avLst/>
          </a:prstGeom>
        </p:spPr>
      </p:pic>
      <p:pic>
        <p:nvPicPr>
          <p:cNvPr id="11" name="그래픽 10" descr="배지 하트 단색으로 채워진">
            <a:extLst>
              <a:ext uri="{FF2B5EF4-FFF2-40B4-BE49-F238E27FC236}">
                <a16:creationId xmlns:a16="http://schemas.microsoft.com/office/drawing/2014/main" id="{992BB7BD-C0C0-F08E-D2B0-6FCBC4285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8316" y="1696987"/>
            <a:ext cx="353721" cy="353721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BC03D2E-50F2-CCBF-6702-259C856E9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341" y="2589703"/>
            <a:ext cx="1223225" cy="1975537"/>
          </a:xfrm>
          <a:prstGeom prst="rect">
            <a:avLst/>
          </a:prstGeom>
        </p:spPr>
      </p:pic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236ABE-0051-2DA8-E54E-8C718D07D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49" y="4666642"/>
            <a:ext cx="1166869" cy="1211966"/>
          </a:xfrm>
          <a:prstGeom prst="rect">
            <a:avLst/>
          </a:prstGeom>
        </p:spPr>
      </p:pic>
      <p:pic>
        <p:nvPicPr>
          <p:cNvPr id="23" name="그림 22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F7E350F1-164F-5B11-9695-C230DEC64F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13" y="679425"/>
            <a:ext cx="758753" cy="1792416"/>
          </a:xfrm>
          <a:prstGeom prst="rect">
            <a:avLst/>
          </a:prstGeom>
        </p:spPr>
      </p:pic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999DE14B-8A72-F13E-FDD5-F6015F8E4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19" y="684275"/>
            <a:ext cx="214744" cy="214744"/>
          </a:xfrm>
          <a:prstGeom prst="rect">
            <a:avLst/>
          </a:prstGeom>
        </p:spPr>
      </p:pic>
      <p:pic>
        <p:nvPicPr>
          <p:cNvPr id="26" name="그림 25" descr="블랙, 어둠이(가) 표시된 사진&#10;&#10;자동 생성된 설명">
            <a:extLst>
              <a:ext uri="{FF2B5EF4-FFF2-40B4-BE49-F238E27FC236}">
                <a16:creationId xmlns:a16="http://schemas.microsoft.com/office/drawing/2014/main" id="{F6978EE1-8D1F-FCF5-0DE7-DA0C99ED97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56" y="930051"/>
            <a:ext cx="214744" cy="214744"/>
          </a:xfrm>
          <a:prstGeom prst="rect">
            <a:avLst/>
          </a:prstGeom>
        </p:spPr>
      </p:pic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5A53383E-4928-F16B-1926-80EF4F877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93" y="1202242"/>
            <a:ext cx="214744" cy="214744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7EF7494C-3D66-E719-734B-29F572854A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74" y="1501365"/>
            <a:ext cx="214744" cy="214744"/>
          </a:xfrm>
          <a:prstGeom prst="rect">
            <a:avLst/>
          </a:prstGeom>
        </p:spPr>
      </p:pic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DBBCFE31-70D7-ECAE-70D5-9C3227623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55" y="1761928"/>
            <a:ext cx="214744" cy="214744"/>
          </a:xfrm>
          <a:prstGeom prst="rect">
            <a:avLst/>
          </a:prstGeom>
        </p:spPr>
      </p:pic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B4D89146-A07A-D32A-D4E9-A396E055A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74" y="2009512"/>
            <a:ext cx="214744" cy="214744"/>
          </a:xfrm>
          <a:prstGeom prst="rect">
            <a:avLst/>
          </a:prstGeom>
        </p:spPr>
      </p:pic>
      <p:pic>
        <p:nvPicPr>
          <p:cNvPr id="31" name="그림 30" descr="블랙, 어둠이(가) 표시된 사진&#10;&#10;자동 생성된 설명">
            <a:extLst>
              <a:ext uri="{FF2B5EF4-FFF2-40B4-BE49-F238E27FC236}">
                <a16:creationId xmlns:a16="http://schemas.microsoft.com/office/drawing/2014/main" id="{40BA45DE-9766-BA54-DB4A-4FD199F607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036" y="2291082"/>
            <a:ext cx="214744" cy="21474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87B610-E00E-41F8-E5EB-97D91CAD1B9C}"/>
              </a:ext>
            </a:extLst>
          </p:cNvPr>
          <p:cNvSpPr/>
          <p:nvPr/>
        </p:nvSpPr>
        <p:spPr>
          <a:xfrm>
            <a:off x="6073983" y="3135543"/>
            <a:ext cx="318018" cy="1768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9D9CEE8-1B16-10FB-FAC3-DA569F0AFB01}"/>
              </a:ext>
            </a:extLst>
          </p:cNvPr>
          <p:cNvCxnSpPr>
            <a:cxnSpLocks/>
            <a:stCxn id="86" idx="3"/>
            <a:endCxn id="6" idx="1"/>
          </p:cNvCxnSpPr>
          <p:nvPr/>
        </p:nvCxnSpPr>
        <p:spPr>
          <a:xfrm flipV="1">
            <a:off x="4311619" y="1420507"/>
            <a:ext cx="2430841" cy="6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DE55BAF-CC4A-4045-6348-013717347C49}"/>
              </a:ext>
            </a:extLst>
          </p:cNvPr>
          <p:cNvCxnSpPr>
            <a:cxnSpLocks/>
            <a:stCxn id="149" idx="3"/>
            <a:endCxn id="9" idx="1"/>
          </p:cNvCxnSpPr>
          <p:nvPr/>
        </p:nvCxnSpPr>
        <p:spPr>
          <a:xfrm flipV="1">
            <a:off x="4434371" y="1818458"/>
            <a:ext cx="3237959" cy="40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48">
            <a:extLst>
              <a:ext uri="{FF2B5EF4-FFF2-40B4-BE49-F238E27FC236}">
                <a16:creationId xmlns:a16="http://schemas.microsoft.com/office/drawing/2014/main" id="{0E37E35F-4592-6158-F7BE-A8763C1E0CAD}"/>
              </a:ext>
            </a:extLst>
          </p:cNvPr>
          <p:cNvSpPr/>
          <p:nvPr/>
        </p:nvSpPr>
        <p:spPr>
          <a:xfrm>
            <a:off x="104601" y="2700693"/>
            <a:ext cx="4297460" cy="753963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조건을 채운 후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검색 버튼 클릭 시 </a:t>
            </a:r>
            <a:endParaRPr lang="en-US" altLang="ko-KR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관련 상품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로 이동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77DFF91-267B-9EB6-0503-D927BBEA68FA}"/>
              </a:ext>
            </a:extLst>
          </p:cNvPr>
          <p:cNvCxnSpPr>
            <a:cxnSpLocks/>
            <a:stCxn id="52" idx="3"/>
            <a:endCxn id="3" idx="1"/>
          </p:cNvCxnSpPr>
          <p:nvPr/>
        </p:nvCxnSpPr>
        <p:spPr>
          <a:xfrm>
            <a:off x="4402061" y="3077675"/>
            <a:ext cx="1455187" cy="3013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FD13564F-52FF-4369-EC01-680E7CC4EF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41" y="50123"/>
            <a:ext cx="353466" cy="353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8423FF-B9FB-7244-38AD-66348D5ED48D}"/>
              </a:ext>
            </a:extLst>
          </p:cNvPr>
          <p:cNvSpPr txBox="1"/>
          <p:nvPr/>
        </p:nvSpPr>
        <p:spPr>
          <a:xfrm>
            <a:off x="378166" y="4367788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NanumSquare Neo Regular" pitchFamily="2" charset="-127"/>
                <a:ea typeface="NanumSquare Neo Regular" pitchFamily="2" charset="-127"/>
              </a:rPr>
              <a:t>검색 조건에 맞는 신발들을 불러온다</a:t>
            </a:r>
            <a:r>
              <a:rPr kumimoji="1" lang="en-US" altLang="ko-KR" b="1" dirty="0">
                <a:solidFill>
                  <a:srgbClr val="FF0000"/>
                </a:solidFill>
                <a:highlight>
                  <a:srgbClr val="FFFF00"/>
                </a:highlight>
                <a:latin typeface="NanumSquare Neo Regular" pitchFamily="2" charset="-127"/>
                <a:ea typeface="NanumSquare Neo Regular" pitchFamily="2" charset="-127"/>
              </a:rPr>
              <a:t>.</a:t>
            </a:r>
            <a:endParaRPr kumimoji="1" lang="ko-KR" altLang="en-US" b="1" dirty="0">
              <a:solidFill>
                <a:srgbClr val="FF0000"/>
              </a:solidFill>
              <a:highlight>
                <a:srgbClr val="FFFF00"/>
              </a:highlight>
              <a:latin typeface="NanumSquare Neo Regular" pitchFamily="2" charset="-127"/>
              <a:ea typeface="NanumSquare Neo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93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4918FA-7170-AC86-9671-574065D65BC6}"/>
              </a:ext>
            </a:extLst>
          </p:cNvPr>
          <p:cNvSpPr/>
          <p:nvPr/>
        </p:nvSpPr>
        <p:spPr>
          <a:xfrm>
            <a:off x="4869951" y="0"/>
            <a:ext cx="64838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C9A868-F717-B3DC-5233-4F2126BFE2AF}"/>
              </a:ext>
            </a:extLst>
          </p:cNvPr>
          <p:cNvSpPr/>
          <p:nvPr/>
        </p:nvSpPr>
        <p:spPr>
          <a:xfrm>
            <a:off x="4869951" y="3310"/>
            <a:ext cx="1226049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889FB2-07E9-188F-76C4-159151558138}"/>
              </a:ext>
            </a:extLst>
          </p:cNvPr>
          <p:cNvSpPr/>
          <p:nvPr/>
        </p:nvSpPr>
        <p:spPr>
          <a:xfrm>
            <a:off x="4869951" y="420766"/>
            <a:ext cx="6483849" cy="643392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4C94C99-157D-40D3-AD86-0570CB1B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1" y="424077"/>
            <a:ext cx="4680722" cy="1325563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검색 페이지</a:t>
            </a:r>
            <a:br>
              <a:rPr lang="en-US" altLang="ko-KR" sz="28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lang="ko-KR" altLang="en-US" sz="1800" b="1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라기</a:t>
            </a:r>
            <a:r>
              <a:rPr lang="ko-KR" altLang="en-US" sz="18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보다는 그냥 사진처럼</a:t>
            </a:r>
            <a:r>
              <a:rPr lang="en-US" altLang="ko-KR" sz="18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…</a:t>
            </a:r>
            <a:endParaRPr lang="ko-KR" altLang="en-US" sz="2800" b="1" dirty="0">
              <a:solidFill>
                <a:srgbClr val="FF0000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14963A-B42F-63A4-D543-9B979DE9E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40"/>
          <a:stretch/>
        </p:blipFill>
        <p:spPr>
          <a:xfrm>
            <a:off x="4869951" y="841533"/>
            <a:ext cx="6483849" cy="51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6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000931-414D-5FD0-6185-B23A2B5732AE}"/>
              </a:ext>
            </a:extLst>
          </p:cNvPr>
          <p:cNvSpPr/>
          <p:nvPr/>
        </p:nvSpPr>
        <p:spPr>
          <a:xfrm>
            <a:off x="5054886" y="40121"/>
            <a:ext cx="6223632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63A166-E55C-0F95-E691-8CB622E9D772}"/>
              </a:ext>
            </a:extLst>
          </p:cNvPr>
          <p:cNvGrpSpPr/>
          <p:nvPr/>
        </p:nvGrpSpPr>
        <p:grpSpPr>
          <a:xfrm>
            <a:off x="5054886" y="37857"/>
            <a:ext cx="6223632" cy="454371"/>
            <a:chOff x="3493264" y="210430"/>
            <a:chExt cx="5558372" cy="43106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1C29E4-6B66-3422-67A7-F826943EC89F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B2B89C-EDC6-6CBF-78C1-D636A6DAEA2F}"/>
                </a:ext>
              </a:extLst>
            </p:cNvPr>
            <p:cNvGrpSpPr/>
            <p:nvPr/>
          </p:nvGrpSpPr>
          <p:grpSpPr>
            <a:xfrm>
              <a:off x="7213600" y="210430"/>
              <a:ext cx="1157630" cy="431060"/>
              <a:chOff x="6488547" y="207297"/>
              <a:chExt cx="1173018" cy="43106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B6B1720-FD4B-C04F-BD0C-9E283DDEECFC}"/>
                  </a:ext>
                </a:extLst>
              </p:cNvPr>
              <p:cNvSpPr/>
              <p:nvPr/>
            </p:nvSpPr>
            <p:spPr>
              <a:xfrm>
                <a:off x="6488547" y="207297"/>
                <a:ext cx="1173018" cy="4310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9E261C-4174-EDE4-09E9-0A9173D001F9}"/>
                  </a:ext>
                </a:extLst>
              </p:cNvPr>
              <p:cNvSpPr txBox="1"/>
              <p:nvPr/>
            </p:nvSpPr>
            <p:spPr>
              <a:xfrm>
                <a:off x="6695297" y="234655"/>
                <a:ext cx="891309" cy="35038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검색바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8E23798-9D0F-3F17-31BA-9BE6DC613E51}"/>
                </a:ext>
              </a:extLst>
            </p:cNvPr>
            <p:cNvSpPr/>
            <p:nvPr/>
          </p:nvSpPr>
          <p:spPr>
            <a:xfrm>
              <a:off x="8392025" y="217923"/>
              <a:ext cx="64073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C35A1C-3D57-4B8A-17A8-94A089E028DF}"/>
                </a:ext>
              </a:extLst>
            </p:cNvPr>
            <p:cNvSpPr/>
            <p:nvPr/>
          </p:nvSpPr>
          <p:spPr>
            <a:xfrm>
              <a:off x="3493265" y="219170"/>
              <a:ext cx="1164738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로고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322BC1-7B11-E34B-5B20-1A9C4C9B1970}"/>
                </a:ext>
              </a:extLst>
            </p:cNvPr>
            <p:cNvSpPr/>
            <p:nvPr/>
          </p:nvSpPr>
          <p:spPr>
            <a:xfrm>
              <a:off x="4658004" y="217923"/>
              <a:ext cx="2555595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메뉴바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B2C4FE-7AD1-FFE8-44AA-00A882E2EC59}"/>
              </a:ext>
            </a:extLst>
          </p:cNvPr>
          <p:cNvSpPr/>
          <p:nvPr/>
        </p:nvSpPr>
        <p:spPr>
          <a:xfrm>
            <a:off x="5239820" y="752110"/>
            <a:ext cx="2744969" cy="24892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</a:t>
            </a:r>
            <a:r>
              <a:rPr lang="en-US" altLang="ko-KR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이미지</a:t>
            </a:r>
            <a:endParaRPr lang="en-US" altLang="ko-KR" sz="2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마우스 클릭 이벤트 적용</a:t>
            </a:r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C38C5-727B-2B7B-9E85-48EEE982584E}"/>
              </a:ext>
            </a:extLst>
          </p:cNvPr>
          <p:cNvSpPr/>
          <p:nvPr/>
        </p:nvSpPr>
        <p:spPr>
          <a:xfrm>
            <a:off x="8093786" y="748570"/>
            <a:ext cx="2861464" cy="24892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구매 정보</a:t>
            </a:r>
            <a:endParaRPr lang="en-US" altLang="ko-KR" sz="2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이름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 등등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6D6057-F0E6-FE7B-3642-D683731049B3}"/>
              </a:ext>
            </a:extLst>
          </p:cNvPr>
          <p:cNvSpPr/>
          <p:nvPr/>
        </p:nvSpPr>
        <p:spPr>
          <a:xfrm>
            <a:off x="5232496" y="3469120"/>
            <a:ext cx="5829889" cy="326975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상세 정보 및 리뷰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6E2EB39-717B-78BC-F06A-F21BB193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82" y="4874112"/>
            <a:ext cx="292805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제품 페이지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6BC600-6702-47BE-D3A8-966E5BB629DA}"/>
              </a:ext>
            </a:extLst>
          </p:cNvPr>
          <p:cNvSpPr/>
          <p:nvPr/>
        </p:nvSpPr>
        <p:spPr>
          <a:xfrm>
            <a:off x="10534513" y="40122"/>
            <a:ext cx="744005" cy="45210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B1DD7C74-5341-25ED-5077-EDA77B4DE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4371" y="83159"/>
            <a:ext cx="624287" cy="372788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92AC2D-58D1-1205-CB6A-C294CC74F76B}"/>
              </a:ext>
            </a:extLst>
          </p:cNvPr>
          <p:cNvSpPr/>
          <p:nvPr/>
        </p:nvSpPr>
        <p:spPr>
          <a:xfrm>
            <a:off x="8708523" y="2957159"/>
            <a:ext cx="1774022" cy="20803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비 회원 구매 버튼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9285A30-237A-B63B-D2DC-5DE7BE1FC07C}"/>
              </a:ext>
            </a:extLst>
          </p:cNvPr>
          <p:cNvSpPr/>
          <p:nvPr/>
        </p:nvSpPr>
        <p:spPr>
          <a:xfrm>
            <a:off x="888237" y="1178988"/>
            <a:ext cx="2373315" cy="554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결제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로 이동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ABD1566-D8BC-AA17-A711-273F002E76E2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>
            <a:off x="3261552" y="1456112"/>
            <a:ext cx="5438515" cy="137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BFEF0B-F9F6-440A-37D9-1B444355FB38}"/>
              </a:ext>
            </a:extLst>
          </p:cNvPr>
          <p:cNvSpPr/>
          <p:nvPr/>
        </p:nvSpPr>
        <p:spPr>
          <a:xfrm>
            <a:off x="8700067" y="2688035"/>
            <a:ext cx="869182" cy="28076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구매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C69E66-EAA9-2AB3-92AD-62D45112F517}"/>
              </a:ext>
            </a:extLst>
          </p:cNvPr>
          <p:cNvSpPr/>
          <p:nvPr/>
        </p:nvSpPr>
        <p:spPr>
          <a:xfrm>
            <a:off x="496023" y="1952350"/>
            <a:ext cx="3224347" cy="797613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클릭 시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비회원 결제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로 이동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7EA741-8C1C-AA23-0E2E-4F5AAA3C3ECF}"/>
              </a:ext>
            </a:extLst>
          </p:cNvPr>
          <p:cNvSpPr/>
          <p:nvPr/>
        </p:nvSpPr>
        <p:spPr>
          <a:xfrm>
            <a:off x="9577931" y="2688035"/>
            <a:ext cx="928726" cy="28076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장바구니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9B4311-7CA2-622C-5331-8205DDEEDCFE}"/>
              </a:ext>
            </a:extLst>
          </p:cNvPr>
          <p:cNvSpPr/>
          <p:nvPr/>
        </p:nvSpPr>
        <p:spPr>
          <a:xfrm>
            <a:off x="800796" y="359306"/>
            <a:ext cx="3153421" cy="62662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장바구니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에 상품 추가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BF30C9B-22AB-05BF-5EEE-D4023740B77C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3954217" y="672619"/>
            <a:ext cx="5623714" cy="215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569EDA7-A495-6028-0388-506BE7CF93C0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3720370" y="2351157"/>
            <a:ext cx="4988153" cy="71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2D9C07-341E-C0F5-A2E3-BFDBB280EF58}"/>
              </a:ext>
            </a:extLst>
          </p:cNvPr>
          <p:cNvSpPr/>
          <p:nvPr/>
        </p:nvSpPr>
        <p:spPr>
          <a:xfrm>
            <a:off x="5128779" y="1458"/>
            <a:ext cx="61111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AEAE7D-FC37-4814-DE2E-7EE50469949E}"/>
              </a:ext>
            </a:extLst>
          </p:cNvPr>
          <p:cNvSpPr/>
          <p:nvPr/>
        </p:nvSpPr>
        <p:spPr>
          <a:xfrm>
            <a:off x="6810975" y="64303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553F26-1455-662C-7235-6DF2BFE2A6FF}"/>
              </a:ext>
            </a:extLst>
          </p:cNvPr>
          <p:cNvSpPr/>
          <p:nvPr/>
        </p:nvSpPr>
        <p:spPr>
          <a:xfrm>
            <a:off x="8273765" y="649842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4E09C9-D999-626B-2E4A-9D0C6FD08D2E}"/>
              </a:ext>
            </a:extLst>
          </p:cNvPr>
          <p:cNvSpPr/>
          <p:nvPr/>
        </p:nvSpPr>
        <p:spPr>
          <a:xfrm>
            <a:off x="9799393" y="64984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7C82D6-75AC-B91B-62C4-79AE73A9CF2A}"/>
              </a:ext>
            </a:extLst>
          </p:cNvPr>
          <p:cNvSpPr/>
          <p:nvPr/>
        </p:nvSpPr>
        <p:spPr>
          <a:xfrm>
            <a:off x="6810975" y="209944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62E907-A14F-5E45-8946-A0E395FC2DB2}"/>
              </a:ext>
            </a:extLst>
          </p:cNvPr>
          <p:cNvSpPr/>
          <p:nvPr/>
        </p:nvSpPr>
        <p:spPr>
          <a:xfrm>
            <a:off x="8273765" y="2106255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45A853-CB60-4062-34C8-81C1E52D8799}"/>
              </a:ext>
            </a:extLst>
          </p:cNvPr>
          <p:cNvSpPr/>
          <p:nvPr/>
        </p:nvSpPr>
        <p:spPr>
          <a:xfrm>
            <a:off x="9799393" y="210625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E4829-D190-3B39-5C85-741EFFE9ADD5}"/>
              </a:ext>
            </a:extLst>
          </p:cNvPr>
          <p:cNvSpPr/>
          <p:nvPr/>
        </p:nvSpPr>
        <p:spPr>
          <a:xfrm>
            <a:off x="6810975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484F6C-86F7-33DF-2FB9-F92775F84F07}"/>
              </a:ext>
            </a:extLst>
          </p:cNvPr>
          <p:cNvSpPr/>
          <p:nvPr/>
        </p:nvSpPr>
        <p:spPr>
          <a:xfrm>
            <a:off x="8273765" y="361671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40BC1-CCE2-E246-E9B5-EC0FC95DFA47}"/>
              </a:ext>
            </a:extLst>
          </p:cNvPr>
          <p:cNvSpPr/>
          <p:nvPr/>
        </p:nvSpPr>
        <p:spPr>
          <a:xfrm>
            <a:off x="9799393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0CFEA5-BC3B-341F-6DC4-EA0C2E780DC2}"/>
              </a:ext>
            </a:extLst>
          </p:cNvPr>
          <p:cNvSpPr/>
          <p:nvPr/>
        </p:nvSpPr>
        <p:spPr>
          <a:xfrm>
            <a:off x="5128779" y="3310"/>
            <a:ext cx="1236755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E4D377-6A47-6004-7850-F525728B80FC}"/>
              </a:ext>
            </a:extLst>
          </p:cNvPr>
          <p:cNvSpPr/>
          <p:nvPr/>
        </p:nvSpPr>
        <p:spPr>
          <a:xfrm>
            <a:off x="6383336" y="0"/>
            <a:ext cx="2762937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메뉴바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EE5AAC-4B1B-AF97-2B85-4584014C97FA}"/>
              </a:ext>
            </a:extLst>
          </p:cNvPr>
          <p:cNvSpPr/>
          <p:nvPr/>
        </p:nvSpPr>
        <p:spPr>
          <a:xfrm>
            <a:off x="9164076" y="-2852"/>
            <a:ext cx="1214743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검색바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8BB4-45D4-7378-03D2-EFB2D537AD08}"/>
              </a:ext>
            </a:extLst>
          </p:cNvPr>
          <p:cNvSpPr/>
          <p:nvPr/>
        </p:nvSpPr>
        <p:spPr>
          <a:xfrm>
            <a:off x="10387720" y="-2852"/>
            <a:ext cx="861109" cy="4093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18" name="그림 17" descr="로고이(가) 표시된 사진&#10;&#10;자동 생성된 설명">
            <a:extLst>
              <a:ext uri="{FF2B5EF4-FFF2-40B4-BE49-F238E27FC236}">
                <a16:creationId xmlns:a16="http://schemas.microsoft.com/office/drawing/2014/main" id="{E164F9B8-9411-0104-5A13-FA9BA0F043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43855" y="27049"/>
            <a:ext cx="602790" cy="369979"/>
          </a:xfrm>
          <a:prstGeom prst="rect">
            <a:avLst/>
          </a:prstGeom>
        </p:spPr>
      </p:pic>
      <p:pic>
        <p:nvPicPr>
          <p:cNvPr id="19" name="그래픽 18" descr="배지 하트 단색으로 채워진">
            <a:extLst>
              <a:ext uri="{FF2B5EF4-FFF2-40B4-BE49-F238E27FC236}">
                <a16:creationId xmlns:a16="http://schemas.microsoft.com/office/drawing/2014/main" id="{637CA89E-B9D0-1AB7-665E-B5FEB68D9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0845" y="1492986"/>
            <a:ext cx="353721" cy="353721"/>
          </a:xfrm>
          <a:prstGeom prst="rect">
            <a:avLst/>
          </a:prstGeom>
        </p:spPr>
      </p:pic>
      <p:pic>
        <p:nvPicPr>
          <p:cNvPr id="20" name="그래픽 19" descr="배지 하트 단색으로 채워진">
            <a:extLst>
              <a:ext uri="{FF2B5EF4-FFF2-40B4-BE49-F238E27FC236}">
                <a16:creationId xmlns:a16="http://schemas.microsoft.com/office/drawing/2014/main" id="{5BCA8FAE-00A0-634A-54B9-86C51C1C2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1185" y="2957291"/>
            <a:ext cx="353721" cy="353721"/>
          </a:xfrm>
          <a:prstGeom prst="rect">
            <a:avLst/>
          </a:prstGeom>
        </p:spPr>
      </p:pic>
      <p:pic>
        <p:nvPicPr>
          <p:cNvPr id="21" name="그래픽 20" descr="배지 하트 단색으로 채워진">
            <a:extLst>
              <a:ext uri="{FF2B5EF4-FFF2-40B4-BE49-F238E27FC236}">
                <a16:creationId xmlns:a16="http://schemas.microsoft.com/office/drawing/2014/main" id="{6111DA7C-3427-13AE-8E45-7212C282A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9954" y="4457923"/>
            <a:ext cx="353721" cy="353721"/>
          </a:xfrm>
          <a:prstGeom prst="rect">
            <a:avLst/>
          </a:prstGeom>
        </p:spPr>
      </p:pic>
      <p:pic>
        <p:nvPicPr>
          <p:cNvPr id="22" name="그래픽 21" descr="배지 하트 단색으로 채워진">
            <a:extLst>
              <a:ext uri="{FF2B5EF4-FFF2-40B4-BE49-F238E27FC236}">
                <a16:creationId xmlns:a16="http://schemas.microsoft.com/office/drawing/2014/main" id="{B1F05002-C594-3BB9-0DCE-3C49EE539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6555" y="1492986"/>
            <a:ext cx="353721" cy="353721"/>
          </a:xfrm>
          <a:prstGeom prst="rect">
            <a:avLst/>
          </a:prstGeom>
        </p:spPr>
      </p:pic>
      <p:pic>
        <p:nvPicPr>
          <p:cNvPr id="23" name="그래픽 22" descr="배지 하트 단색으로 채워진">
            <a:extLst>
              <a:ext uri="{FF2B5EF4-FFF2-40B4-BE49-F238E27FC236}">
                <a16:creationId xmlns:a16="http://schemas.microsoft.com/office/drawing/2014/main" id="{59F1A2EC-8BDD-9C04-3AF1-CBD0CE214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6895" y="2957291"/>
            <a:ext cx="353721" cy="353721"/>
          </a:xfrm>
          <a:prstGeom prst="rect">
            <a:avLst/>
          </a:prstGeom>
        </p:spPr>
      </p:pic>
      <p:pic>
        <p:nvPicPr>
          <p:cNvPr id="24" name="그래픽 23" descr="배지 하트 단색으로 채워진">
            <a:extLst>
              <a:ext uri="{FF2B5EF4-FFF2-40B4-BE49-F238E27FC236}">
                <a16:creationId xmlns:a16="http://schemas.microsoft.com/office/drawing/2014/main" id="{E4007C6E-D0F2-9C13-C60F-02725D9C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5664" y="4457923"/>
            <a:ext cx="353721" cy="353721"/>
          </a:xfrm>
          <a:prstGeom prst="rect">
            <a:avLst/>
          </a:prstGeom>
        </p:spPr>
      </p:pic>
      <p:pic>
        <p:nvPicPr>
          <p:cNvPr id="25" name="그래픽 24" descr="배지 하트 단색으로 채워진">
            <a:extLst>
              <a:ext uri="{FF2B5EF4-FFF2-40B4-BE49-F238E27FC236}">
                <a16:creationId xmlns:a16="http://schemas.microsoft.com/office/drawing/2014/main" id="{4069623B-E7C5-4FE4-A740-D79F9DAB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6831" y="1548376"/>
            <a:ext cx="353721" cy="353721"/>
          </a:xfrm>
          <a:prstGeom prst="rect">
            <a:avLst/>
          </a:prstGeom>
        </p:spPr>
      </p:pic>
      <p:pic>
        <p:nvPicPr>
          <p:cNvPr id="26" name="그래픽 25" descr="배지 하트 단색으로 채워진">
            <a:extLst>
              <a:ext uri="{FF2B5EF4-FFF2-40B4-BE49-F238E27FC236}">
                <a16:creationId xmlns:a16="http://schemas.microsoft.com/office/drawing/2014/main" id="{0D9D3ECA-B767-7C58-2AA8-2091DCB63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7171" y="2957291"/>
            <a:ext cx="353721" cy="353721"/>
          </a:xfrm>
          <a:prstGeom prst="rect">
            <a:avLst/>
          </a:prstGeom>
        </p:spPr>
      </p:pic>
      <p:pic>
        <p:nvPicPr>
          <p:cNvPr id="27" name="그래픽 26" descr="배지 하트 단색으로 채워진">
            <a:extLst>
              <a:ext uri="{FF2B5EF4-FFF2-40B4-BE49-F238E27FC236}">
                <a16:creationId xmlns:a16="http://schemas.microsoft.com/office/drawing/2014/main" id="{60D51306-2101-DBE8-2205-E505E7131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5940" y="4457923"/>
            <a:ext cx="353721" cy="353721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8439E509-66A7-67F1-9512-5AE827FA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149" y="31899"/>
            <a:ext cx="3266995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NanumSquare Neo Regular" pitchFamily="2" charset="-127"/>
                <a:ea typeface="NanumSquare Neo Regular" pitchFamily="2" charset="-127"/>
              </a:rPr>
              <a:t>좋아요 페이지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F35921-6B99-E4B7-71E0-F6F312CD7CD3}"/>
              </a:ext>
            </a:extLst>
          </p:cNvPr>
          <p:cNvSpPr/>
          <p:nvPr/>
        </p:nvSpPr>
        <p:spPr>
          <a:xfrm>
            <a:off x="5305964" y="64303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7FEC17-1DD9-8ABE-8E67-1B236D8BA807}"/>
              </a:ext>
            </a:extLst>
          </p:cNvPr>
          <p:cNvSpPr/>
          <p:nvPr/>
        </p:nvSpPr>
        <p:spPr>
          <a:xfrm>
            <a:off x="5305964" y="209944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E1A7DE3-1714-BF77-1676-A3C521CCE57E}"/>
              </a:ext>
            </a:extLst>
          </p:cNvPr>
          <p:cNvSpPr/>
          <p:nvPr/>
        </p:nvSpPr>
        <p:spPr>
          <a:xfrm>
            <a:off x="5305964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45" name="그래픽 44" descr="배지 하트 단색으로 채워진">
            <a:extLst>
              <a:ext uri="{FF2B5EF4-FFF2-40B4-BE49-F238E27FC236}">
                <a16:creationId xmlns:a16="http://schemas.microsoft.com/office/drawing/2014/main" id="{9730B860-E586-74A4-DB28-A97CCA959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5834" y="1492986"/>
            <a:ext cx="353721" cy="353721"/>
          </a:xfrm>
          <a:prstGeom prst="rect">
            <a:avLst/>
          </a:prstGeom>
        </p:spPr>
      </p:pic>
      <p:pic>
        <p:nvPicPr>
          <p:cNvPr id="46" name="그래픽 45" descr="배지 하트 단색으로 채워진">
            <a:extLst>
              <a:ext uri="{FF2B5EF4-FFF2-40B4-BE49-F238E27FC236}">
                <a16:creationId xmlns:a16="http://schemas.microsoft.com/office/drawing/2014/main" id="{5B37D19D-BB4F-89A3-CAD5-8311EE066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6174" y="2957291"/>
            <a:ext cx="353721" cy="353721"/>
          </a:xfrm>
          <a:prstGeom prst="rect">
            <a:avLst/>
          </a:prstGeom>
        </p:spPr>
      </p:pic>
      <p:pic>
        <p:nvPicPr>
          <p:cNvPr id="47" name="그래픽 46" descr="배지 하트 단색으로 채워진">
            <a:extLst>
              <a:ext uri="{FF2B5EF4-FFF2-40B4-BE49-F238E27FC236}">
                <a16:creationId xmlns:a16="http://schemas.microsoft.com/office/drawing/2014/main" id="{886E0C3C-149D-1F18-274E-75F0B323A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4943" y="4457923"/>
            <a:ext cx="353721" cy="35372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76D31F4-DE82-7267-5855-54EA28E43C45}"/>
              </a:ext>
            </a:extLst>
          </p:cNvPr>
          <p:cNvSpPr/>
          <p:nvPr/>
        </p:nvSpPr>
        <p:spPr>
          <a:xfrm>
            <a:off x="6810975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42708A-7188-09E2-3AFF-5055B938C43C}"/>
              </a:ext>
            </a:extLst>
          </p:cNvPr>
          <p:cNvSpPr/>
          <p:nvPr/>
        </p:nvSpPr>
        <p:spPr>
          <a:xfrm>
            <a:off x="8273765" y="5144308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CEEBA4-F996-417D-72C6-2EDDA20F321C}"/>
              </a:ext>
            </a:extLst>
          </p:cNvPr>
          <p:cNvSpPr/>
          <p:nvPr/>
        </p:nvSpPr>
        <p:spPr>
          <a:xfrm>
            <a:off x="9799393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51" name="그래픽 50" descr="배지 하트 단색으로 채워진">
            <a:extLst>
              <a:ext uri="{FF2B5EF4-FFF2-40B4-BE49-F238E27FC236}">
                <a16:creationId xmlns:a16="http://schemas.microsoft.com/office/drawing/2014/main" id="{C7D7A808-1F4F-659A-DFD4-DEC231304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9954" y="5985515"/>
            <a:ext cx="353721" cy="353721"/>
          </a:xfrm>
          <a:prstGeom prst="rect">
            <a:avLst/>
          </a:prstGeom>
        </p:spPr>
      </p:pic>
      <p:pic>
        <p:nvPicPr>
          <p:cNvPr id="52" name="그래픽 51" descr="배지 하트 단색으로 채워진">
            <a:extLst>
              <a:ext uri="{FF2B5EF4-FFF2-40B4-BE49-F238E27FC236}">
                <a16:creationId xmlns:a16="http://schemas.microsoft.com/office/drawing/2014/main" id="{5E86F659-79EB-D732-0934-2B9666D7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5664" y="5985515"/>
            <a:ext cx="353721" cy="353721"/>
          </a:xfrm>
          <a:prstGeom prst="rect">
            <a:avLst/>
          </a:prstGeom>
        </p:spPr>
      </p:pic>
      <p:pic>
        <p:nvPicPr>
          <p:cNvPr id="53" name="그래픽 52" descr="배지 하트 단색으로 채워진">
            <a:extLst>
              <a:ext uri="{FF2B5EF4-FFF2-40B4-BE49-F238E27FC236}">
                <a16:creationId xmlns:a16="http://schemas.microsoft.com/office/drawing/2014/main" id="{24415A2C-CCE0-47A2-E57A-196CE620F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5940" y="5985515"/>
            <a:ext cx="353721" cy="35372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4F9F09-F46D-09A3-B678-CD19822A3E53}"/>
              </a:ext>
            </a:extLst>
          </p:cNvPr>
          <p:cNvSpPr/>
          <p:nvPr/>
        </p:nvSpPr>
        <p:spPr>
          <a:xfrm>
            <a:off x="5305964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55" name="그래픽 54" descr="배지 하트 단색으로 채워진">
            <a:extLst>
              <a:ext uri="{FF2B5EF4-FFF2-40B4-BE49-F238E27FC236}">
                <a16:creationId xmlns:a16="http://schemas.microsoft.com/office/drawing/2014/main" id="{D8E16B05-A91A-4B0B-8662-D71EACBB4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4943" y="5985515"/>
            <a:ext cx="353721" cy="353721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A1A6765-57FC-3BCA-2969-CAA8A8BA60AE}"/>
              </a:ext>
            </a:extLst>
          </p:cNvPr>
          <p:cNvSpPr/>
          <p:nvPr/>
        </p:nvSpPr>
        <p:spPr>
          <a:xfrm>
            <a:off x="1194156" y="58942"/>
            <a:ext cx="3736789" cy="75820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좋아요 </a:t>
            </a:r>
            <a:r>
              <a:rPr lang="ko-KR" altLang="en-US" dirty="0" err="1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해제시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목록에서 제거됨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새로고침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하면 제거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8F562E9-F825-301A-2B7E-619B36E87277}"/>
              </a:ext>
            </a:extLst>
          </p:cNvPr>
          <p:cNvSpPr/>
          <p:nvPr/>
        </p:nvSpPr>
        <p:spPr>
          <a:xfrm>
            <a:off x="2593484" y="904203"/>
            <a:ext cx="2874268" cy="67858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상품 클릭 시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해당 </a:t>
            </a:r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5CD1FDE-A55D-0ED1-9BB7-DCFE8847CE4C}"/>
              </a:ext>
            </a:extLst>
          </p:cNvPr>
          <p:cNvCxnSpPr>
            <a:cxnSpLocks/>
            <a:stCxn id="63" idx="3"/>
            <a:endCxn id="8" idx="1"/>
          </p:cNvCxnSpPr>
          <p:nvPr/>
        </p:nvCxnSpPr>
        <p:spPr>
          <a:xfrm>
            <a:off x="5467752" y="1243497"/>
            <a:ext cx="1343223" cy="148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B12D7AD-78D0-91DE-9267-6C6C595FDBD3}"/>
              </a:ext>
            </a:extLst>
          </p:cNvPr>
          <p:cNvCxnSpPr>
            <a:cxnSpLocks/>
            <a:stCxn id="56" idx="3"/>
            <a:endCxn id="45" idx="1"/>
          </p:cNvCxnSpPr>
          <p:nvPr/>
        </p:nvCxnSpPr>
        <p:spPr>
          <a:xfrm>
            <a:off x="4930945" y="438045"/>
            <a:ext cx="1304889" cy="123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화면 녹화.MOV">
            <a:hlinkClick r:id="" action="ppaction://media"/>
            <a:extLst>
              <a:ext uri="{FF2B5EF4-FFF2-40B4-BE49-F238E27FC236}">
                <a16:creationId xmlns:a16="http://schemas.microsoft.com/office/drawing/2014/main" id="{19426B35-5954-0B4D-CE91-D2D78F0FA2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525" y="1492986"/>
            <a:ext cx="2334077" cy="50491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D2D6383-BEDC-08BF-1BE4-A7BF25E9758A}"/>
              </a:ext>
            </a:extLst>
          </p:cNvPr>
          <p:cNvSpPr txBox="1"/>
          <p:nvPr/>
        </p:nvSpPr>
        <p:spPr>
          <a:xfrm>
            <a:off x="1842036" y="2258630"/>
            <a:ext cx="2311002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좋아요 누르면 나오는 애니메이션 추가</a:t>
            </a:r>
          </a:p>
        </p:txBody>
      </p:sp>
    </p:spTree>
    <p:extLst>
      <p:ext uri="{BB962C8B-B14F-4D97-AF65-F5344CB8AC3E}">
        <p14:creationId xmlns:p14="http://schemas.microsoft.com/office/powerpoint/2010/main" val="419003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8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700E80-F6EB-E80E-009F-1A877E35C38F}"/>
              </a:ext>
            </a:extLst>
          </p:cNvPr>
          <p:cNvSpPr/>
          <p:nvPr/>
        </p:nvSpPr>
        <p:spPr>
          <a:xfrm>
            <a:off x="4952143" y="0"/>
            <a:ext cx="634942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1BD019-1825-12CE-5168-26BD8523F56E}"/>
              </a:ext>
            </a:extLst>
          </p:cNvPr>
          <p:cNvGrpSpPr/>
          <p:nvPr/>
        </p:nvGrpSpPr>
        <p:grpSpPr>
          <a:xfrm>
            <a:off x="4952143" y="-847"/>
            <a:ext cx="6349429" cy="547750"/>
            <a:chOff x="3493264" y="209762"/>
            <a:chExt cx="5558372" cy="4317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244A59-2AF3-7996-C93B-546106632F03}"/>
                </a:ext>
              </a:extLst>
            </p:cNvPr>
            <p:cNvSpPr/>
            <p:nvPr/>
          </p:nvSpPr>
          <p:spPr>
            <a:xfrm>
              <a:off x="3493264" y="209762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7ADB5E-9F7E-52DF-9CCE-AAB7263B4A7D}"/>
                </a:ext>
              </a:extLst>
            </p:cNvPr>
            <p:cNvGrpSpPr/>
            <p:nvPr/>
          </p:nvGrpSpPr>
          <p:grpSpPr>
            <a:xfrm>
              <a:off x="7213600" y="217923"/>
              <a:ext cx="1157630" cy="423566"/>
              <a:chOff x="6488547" y="214790"/>
              <a:chExt cx="1173018" cy="42356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56170E2-41F5-61DB-8C2A-A02C4F0028B3}"/>
                  </a:ext>
                </a:extLst>
              </p:cNvPr>
              <p:cNvSpPr/>
              <p:nvPr/>
            </p:nvSpPr>
            <p:spPr>
              <a:xfrm>
                <a:off x="6488547" y="214790"/>
                <a:ext cx="1173018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34140-ADCE-7F6E-3261-E47DC205042A}"/>
                  </a:ext>
                </a:extLst>
              </p:cNvPr>
              <p:cNvSpPr txBox="1"/>
              <p:nvPr/>
            </p:nvSpPr>
            <p:spPr>
              <a:xfrm>
                <a:off x="6669327" y="275657"/>
                <a:ext cx="891309" cy="2911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검색바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52AA89-70FA-97D3-3612-47D2646D5E1A}"/>
                </a:ext>
              </a:extLst>
            </p:cNvPr>
            <p:cNvSpPr/>
            <p:nvPr/>
          </p:nvSpPr>
          <p:spPr>
            <a:xfrm>
              <a:off x="8392025" y="217923"/>
              <a:ext cx="64073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4E4D3E-3E71-009B-CE79-E88C2AA9ACC6}"/>
                </a:ext>
              </a:extLst>
            </p:cNvPr>
            <p:cNvSpPr/>
            <p:nvPr/>
          </p:nvSpPr>
          <p:spPr>
            <a:xfrm>
              <a:off x="3493265" y="219170"/>
              <a:ext cx="1164739" cy="4223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9CC0F4-5363-ACED-7E0C-D5C5328C2AF1}"/>
                </a:ext>
              </a:extLst>
            </p:cNvPr>
            <p:cNvSpPr/>
            <p:nvPr/>
          </p:nvSpPr>
          <p:spPr>
            <a:xfrm>
              <a:off x="4658004" y="219171"/>
              <a:ext cx="2555595" cy="4223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메뉴바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812692-ECD9-FEAD-04AB-53B7C6B94A2B}"/>
              </a:ext>
            </a:extLst>
          </p:cNvPr>
          <p:cNvSpPr/>
          <p:nvPr/>
        </p:nvSpPr>
        <p:spPr>
          <a:xfrm>
            <a:off x="5242619" y="860630"/>
            <a:ext cx="1478124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360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도 </a:t>
            </a:r>
            <a:endParaRPr lang="en-US" altLang="ko-KR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자동 회전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73EF7-435D-3296-5093-D467EA734A0B}"/>
              </a:ext>
            </a:extLst>
          </p:cNvPr>
          <p:cNvSpPr/>
          <p:nvPr/>
        </p:nvSpPr>
        <p:spPr>
          <a:xfrm>
            <a:off x="5242618" y="3921593"/>
            <a:ext cx="5802087" cy="26744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추천 상품 </a:t>
            </a:r>
            <a:r>
              <a:rPr lang="en-US" altLang="ko-KR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or </a:t>
            </a:r>
            <a:r>
              <a:rPr lang="ko-KR" altLang="en-US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이벤트 배너</a:t>
            </a:r>
            <a:endParaRPr lang="en-US" altLang="ko-KR" sz="36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크롤링</a:t>
            </a:r>
            <a:r>
              <a:rPr lang="ko-KR" altLang="en-US" sz="14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이나</a:t>
            </a:r>
            <a:r>
              <a:rPr lang="en-US" altLang="ko-KR" sz="14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효과들을 넣으면 어떨까</a:t>
            </a:r>
            <a:r>
              <a:rPr lang="en-US" altLang="ko-KR" sz="14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…</a:t>
            </a:r>
            <a:endParaRPr lang="ko-KR" altLang="en-US" sz="1400" dirty="0">
              <a:solidFill>
                <a:srgbClr val="FF0000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9FE11-C580-B024-7322-25CFC14CF02C}"/>
              </a:ext>
            </a:extLst>
          </p:cNvPr>
          <p:cNvSpPr/>
          <p:nvPr/>
        </p:nvSpPr>
        <p:spPr>
          <a:xfrm>
            <a:off x="10532453" y="9507"/>
            <a:ext cx="769119" cy="5358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DBD66BAB-BCA0-6BAE-BB3D-D027E4EC1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5594" y="50902"/>
            <a:ext cx="636905" cy="44288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A8348A-9E60-6AE8-C46F-01B961F8DAC4}"/>
              </a:ext>
            </a:extLst>
          </p:cNvPr>
          <p:cNvSpPr/>
          <p:nvPr/>
        </p:nvSpPr>
        <p:spPr>
          <a:xfrm>
            <a:off x="6925776" y="860629"/>
            <a:ext cx="2031706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제품정보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제품명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28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6D8BF3-3966-44AF-52F5-4CE7880D2749}"/>
              </a:ext>
            </a:extLst>
          </p:cNvPr>
          <p:cNvSpPr/>
          <p:nvPr/>
        </p:nvSpPr>
        <p:spPr>
          <a:xfrm>
            <a:off x="9162515" y="860631"/>
            <a:ext cx="1882191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내역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</a:t>
            </a:r>
            <a:r>
              <a:rPr lang="ko-KR" altLang="en-US" sz="1400" dirty="0" err="1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갯수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10A508-FEAC-0B9F-243F-0916629909AF}"/>
              </a:ext>
            </a:extLst>
          </p:cNvPr>
          <p:cNvSpPr/>
          <p:nvPr/>
        </p:nvSpPr>
        <p:spPr>
          <a:xfrm>
            <a:off x="5242619" y="2399627"/>
            <a:ext cx="1478124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360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도 </a:t>
            </a:r>
            <a:endParaRPr lang="en-US" altLang="ko-KR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자동 회전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DCB30-BA8A-C7F2-5A24-6A9D7CCF3508}"/>
              </a:ext>
            </a:extLst>
          </p:cNvPr>
          <p:cNvSpPr/>
          <p:nvPr/>
        </p:nvSpPr>
        <p:spPr>
          <a:xfrm>
            <a:off x="6925776" y="2399626"/>
            <a:ext cx="2031706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제품정보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제품명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0A7723-6E13-A2AF-17BA-D735FA511548}"/>
              </a:ext>
            </a:extLst>
          </p:cNvPr>
          <p:cNvSpPr/>
          <p:nvPr/>
        </p:nvSpPr>
        <p:spPr>
          <a:xfrm>
            <a:off x="9162515" y="2399628"/>
            <a:ext cx="1882191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내역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</a:t>
            </a:r>
            <a:r>
              <a:rPr lang="ko-KR" altLang="en-US" sz="1400" dirty="0" err="1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갯수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A87BF66-A327-B02E-492A-75918445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3" y="456062"/>
            <a:ext cx="3894824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장바구니 페이지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49B5D4C-3BDD-FD21-AA02-006F77D4B7BA}"/>
              </a:ext>
            </a:extLst>
          </p:cNvPr>
          <p:cNvSpPr/>
          <p:nvPr/>
        </p:nvSpPr>
        <p:spPr>
          <a:xfrm>
            <a:off x="10275587" y="1942011"/>
            <a:ext cx="769119" cy="219453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구매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49806FE-BE3C-1864-6651-DC1296C5D91D}"/>
              </a:ext>
            </a:extLst>
          </p:cNvPr>
          <p:cNvSpPr/>
          <p:nvPr/>
        </p:nvSpPr>
        <p:spPr>
          <a:xfrm>
            <a:off x="10275586" y="3429000"/>
            <a:ext cx="746445" cy="27146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구매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0FE03E9-5361-AD6D-2D48-51D91385643B}"/>
              </a:ext>
            </a:extLst>
          </p:cNvPr>
          <p:cNvSpPr/>
          <p:nvPr/>
        </p:nvSpPr>
        <p:spPr>
          <a:xfrm>
            <a:off x="764118" y="2256324"/>
            <a:ext cx="2373315" cy="554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결제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이동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C4385E7-61ED-7CED-D6C2-8A0C247888D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3137433" y="2051738"/>
            <a:ext cx="7138154" cy="48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CE308B-94DF-27F1-F404-36FFCC8A5F09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3137433" y="2533448"/>
            <a:ext cx="7138153" cy="103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D77115-7BB1-1CC9-F982-E4A2415A410D}"/>
              </a:ext>
            </a:extLst>
          </p:cNvPr>
          <p:cNvSpPr txBox="1"/>
          <p:nvPr/>
        </p:nvSpPr>
        <p:spPr>
          <a:xfrm>
            <a:off x="3941584" y="2102116"/>
            <a:ext cx="2311595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No Click Event</a:t>
            </a:r>
            <a:endParaRPr lang="ko-KR" altLang="en-US" sz="2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84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77BA3A-138D-8051-E740-BFA56406FBE8}"/>
              </a:ext>
            </a:extLst>
          </p:cNvPr>
          <p:cNvGrpSpPr/>
          <p:nvPr/>
        </p:nvGrpSpPr>
        <p:grpSpPr>
          <a:xfrm>
            <a:off x="4890499" y="0"/>
            <a:ext cx="6546234" cy="6858000"/>
            <a:chOff x="3493264" y="141555"/>
            <a:chExt cx="5559864" cy="654051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94D9CA-B20F-0588-37B2-6B92AD5033CD}"/>
                </a:ext>
              </a:extLst>
            </p:cNvPr>
            <p:cNvSpPr/>
            <p:nvPr/>
          </p:nvSpPr>
          <p:spPr>
            <a:xfrm>
              <a:off x="3493264" y="189522"/>
              <a:ext cx="5558372" cy="64925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95432CA-4F8D-74EC-A09E-BCF02FACCB68}"/>
                </a:ext>
              </a:extLst>
            </p:cNvPr>
            <p:cNvGrpSpPr/>
            <p:nvPr/>
          </p:nvGrpSpPr>
          <p:grpSpPr>
            <a:xfrm>
              <a:off x="3494756" y="141555"/>
              <a:ext cx="5558372" cy="423566"/>
              <a:chOff x="3493264" y="217923"/>
              <a:chExt cx="5558372" cy="42356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FC91D3F-5B29-A0F5-C0CB-5C6FDCC43D4E}"/>
                  </a:ext>
                </a:extLst>
              </p:cNvPr>
              <p:cNvSpPr/>
              <p:nvPr/>
            </p:nvSpPr>
            <p:spPr>
              <a:xfrm>
                <a:off x="3493264" y="224026"/>
                <a:ext cx="555837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0D1A0CA-3A7A-3ED6-9EA0-8FA0C784E873}"/>
                  </a:ext>
                </a:extLst>
              </p:cNvPr>
              <p:cNvGrpSpPr/>
              <p:nvPr/>
            </p:nvGrpSpPr>
            <p:grpSpPr>
              <a:xfrm>
                <a:off x="7213600" y="227159"/>
                <a:ext cx="1157630" cy="414330"/>
                <a:chOff x="6488547" y="224026"/>
                <a:chExt cx="1173018" cy="41433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0E309AF-908A-EEE7-B1C0-6DA08A65061E}"/>
                    </a:ext>
                  </a:extLst>
                </p:cNvPr>
                <p:cNvSpPr/>
                <p:nvPr/>
              </p:nvSpPr>
              <p:spPr>
                <a:xfrm>
                  <a:off x="6488547" y="224026"/>
                  <a:ext cx="1173018" cy="414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73EEE76-7131-8533-D3F6-CE79D364B070}"/>
                    </a:ext>
                  </a:extLst>
                </p:cNvPr>
                <p:cNvSpPr txBox="1"/>
                <p:nvPr/>
              </p:nvSpPr>
              <p:spPr>
                <a:xfrm>
                  <a:off x="6637472" y="236396"/>
                  <a:ext cx="891309" cy="3693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검색바</a:t>
                  </a:r>
                  <a:endPara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DC0635F-5A4F-0809-1C0C-27F084F630BD}"/>
                  </a:ext>
                </a:extLst>
              </p:cNvPr>
              <p:cNvSpPr/>
              <p:nvPr/>
            </p:nvSpPr>
            <p:spPr>
              <a:xfrm>
                <a:off x="8392025" y="217923"/>
                <a:ext cx="64073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DAB139A-2D2C-8A35-354C-CA27F6DAFEE3}"/>
                  </a:ext>
                </a:extLst>
              </p:cNvPr>
              <p:cNvSpPr/>
              <p:nvPr/>
            </p:nvSpPr>
            <p:spPr>
              <a:xfrm>
                <a:off x="3493264" y="219170"/>
                <a:ext cx="1164739" cy="414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로고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03A1BF-19EB-DA64-7750-FC0F69EF2217}"/>
                  </a:ext>
                </a:extLst>
              </p:cNvPr>
              <p:cNvSpPr/>
              <p:nvPr/>
            </p:nvSpPr>
            <p:spPr>
              <a:xfrm>
                <a:off x="4658004" y="217923"/>
                <a:ext cx="2571525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메뉴바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5EE231-D592-2C17-F541-D2D8793DF4B1}"/>
                </a:ext>
              </a:extLst>
            </p:cNvPr>
            <p:cNvSpPr/>
            <p:nvPr/>
          </p:nvSpPr>
          <p:spPr>
            <a:xfrm>
              <a:off x="7494168" y="905989"/>
              <a:ext cx="136215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질문 검색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EE9014-988B-FDD2-5670-F7E703A7409C}"/>
                </a:ext>
              </a:extLst>
            </p:cNvPr>
            <p:cNvSpPr/>
            <p:nvPr/>
          </p:nvSpPr>
          <p:spPr>
            <a:xfrm>
              <a:off x="3708143" y="3006669"/>
              <a:ext cx="5148180" cy="34557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자주 묻는 질문 리스트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FA6D2A-B9F5-A965-C9D2-DE727DF43222}"/>
                </a:ext>
              </a:extLst>
            </p:cNvPr>
            <p:cNvSpPr/>
            <p:nvPr/>
          </p:nvSpPr>
          <p:spPr>
            <a:xfrm>
              <a:off x="3708143" y="1488125"/>
              <a:ext cx="5148176" cy="13687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질문 카테고리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D304B15-7E83-018F-A330-4C7A7760DAEE}"/>
                </a:ext>
              </a:extLst>
            </p:cNvPr>
            <p:cNvSpPr/>
            <p:nvPr/>
          </p:nvSpPr>
          <p:spPr>
            <a:xfrm>
              <a:off x="8371230" y="141555"/>
              <a:ext cx="680406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로고이(가) 표시된 사진&#10;&#10;자동 생성된 설명">
              <a:extLst>
                <a:ext uri="{FF2B5EF4-FFF2-40B4-BE49-F238E27FC236}">
                  <a16:creationId xmlns:a16="http://schemas.microsoft.com/office/drawing/2014/main" id="{91FB767B-0120-E863-A0DE-E1B1B2692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8433401" y="183584"/>
              <a:ext cx="557555" cy="349075"/>
            </a:xfrm>
            <a:prstGeom prst="rect">
              <a:avLst/>
            </a:prstGeom>
          </p:spPr>
        </p:pic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F1E7187D-FFE0-E9BE-0BE7-716EF80FE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68" y="520813"/>
            <a:ext cx="3894824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F9B2FB-373B-891D-50A8-0CFC100E3289}"/>
              </a:ext>
            </a:extLst>
          </p:cNvPr>
          <p:cNvSpPr/>
          <p:nvPr/>
        </p:nvSpPr>
        <p:spPr>
          <a:xfrm>
            <a:off x="8499764" y="807996"/>
            <a:ext cx="945894" cy="434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534339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4918FA-7170-AC86-9671-574065D65BC6}"/>
              </a:ext>
            </a:extLst>
          </p:cNvPr>
          <p:cNvSpPr/>
          <p:nvPr/>
        </p:nvSpPr>
        <p:spPr>
          <a:xfrm>
            <a:off x="4869951" y="0"/>
            <a:ext cx="64838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C9A868-F717-B3DC-5233-4F2126BFE2AF}"/>
              </a:ext>
            </a:extLst>
          </p:cNvPr>
          <p:cNvSpPr/>
          <p:nvPr/>
        </p:nvSpPr>
        <p:spPr>
          <a:xfrm>
            <a:off x="4869951" y="3310"/>
            <a:ext cx="1226049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889FB2-07E9-188F-76C4-159151558138}"/>
              </a:ext>
            </a:extLst>
          </p:cNvPr>
          <p:cNvSpPr/>
          <p:nvPr/>
        </p:nvSpPr>
        <p:spPr>
          <a:xfrm>
            <a:off x="4869951" y="420766"/>
            <a:ext cx="6483849" cy="643392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회원가입 </a:t>
            </a:r>
            <a:r>
              <a:rPr lang="en-US" altLang="ko-KR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&amp; </a:t>
            </a:r>
            <a:r>
              <a:rPr lang="ko-KR" altLang="en-US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로그인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4C94C99-157D-40D3-AD86-0570CB1B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1" y="424077"/>
            <a:ext cx="4680722" cy="1325563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회원가입 </a:t>
            </a:r>
            <a:r>
              <a:rPr lang="en-US" altLang="ko-KR" sz="28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&amp; </a:t>
            </a:r>
            <a:r>
              <a:rPr lang="ko-KR" altLang="en-US" sz="28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363174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700E80-F6EB-E80E-009F-1A877E35C38F}"/>
              </a:ext>
            </a:extLst>
          </p:cNvPr>
          <p:cNvSpPr/>
          <p:nvPr/>
        </p:nvSpPr>
        <p:spPr>
          <a:xfrm>
            <a:off x="4952143" y="0"/>
            <a:ext cx="634942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1BD019-1825-12CE-5168-26BD8523F56E}"/>
              </a:ext>
            </a:extLst>
          </p:cNvPr>
          <p:cNvGrpSpPr/>
          <p:nvPr/>
        </p:nvGrpSpPr>
        <p:grpSpPr>
          <a:xfrm>
            <a:off x="4952143" y="-847"/>
            <a:ext cx="6349429" cy="547750"/>
            <a:chOff x="3493264" y="209762"/>
            <a:chExt cx="5558372" cy="4317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244A59-2AF3-7996-C93B-546106632F03}"/>
                </a:ext>
              </a:extLst>
            </p:cNvPr>
            <p:cNvSpPr/>
            <p:nvPr/>
          </p:nvSpPr>
          <p:spPr>
            <a:xfrm>
              <a:off x="3493264" y="209762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7ADB5E-9F7E-52DF-9CCE-AAB7263B4A7D}"/>
                </a:ext>
              </a:extLst>
            </p:cNvPr>
            <p:cNvGrpSpPr/>
            <p:nvPr/>
          </p:nvGrpSpPr>
          <p:grpSpPr>
            <a:xfrm>
              <a:off x="7213600" y="217923"/>
              <a:ext cx="1157630" cy="423566"/>
              <a:chOff x="6488547" y="214790"/>
              <a:chExt cx="1173018" cy="42356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56170E2-41F5-61DB-8C2A-A02C4F0028B3}"/>
                  </a:ext>
                </a:extLst>
              </p:cNvPr>
              <p:cNvSpPr/>
              <p:nvPr/>
            </p:nvSpPr>
            <p:spPr>
              <a:xfrm>
                <a:off x="6488547" y="214790"/>
                <a:ext cx="1173018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34140-ADCE-7F6E-3261-E47DC205042A}"/>
                  </a:ext>
                </a:extLst>
              </p:cNvPr>
              <p:cNvSpPr txBox="1"/>
              <p:nvPr/>
            </p:nvSpPr>
            <p:spPr>
              <a:xfrm>
                <a:off x="6669327" y="275657"/>
                <a:ext cx="891309" cy="2911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검색바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52AA89-70FA-97D3-3612-47D2646D5E1A}"/>
                </a:ext>
              </a:extLst>
            </p:cNvPr>
            <p:cNvSpPr/>
            <p:nvPr/>
          </p:nvSpPr>
          <p:spPr>
            <a:xfrm>
              <a:off x="8392025" y="217923"/>
              <a:ext cx="64073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4E4D3E-3E71-009B-CE79-E88C2AA9ACC6}"/>
                </a:ext>
              </a:extLst>
            </p:cNvPr>
            <p:cNvSpPr/>
            <p:nvPr/>
          </p:nvSpPr>
          <p:spPr>
            <a:xfrm>
              <a:off x="3493265" y="219170"/>
              <a:ext cx="1164739" cy="4223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9CC0F4-5363-ACED-7E0C-D5C5328C2AF1}"/>
                </a:ext>
              </a:extLst>
            </p:cNvPr>
            <p:cNvSpPr/>
            <p:nvPr/>
          </p:nvSpPr>
          <p:spPr>
            <a:xfrm>
              <a:off x="4658004" y="219171"/>
              <a:ext cx="2555595" cy="4223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메뉴바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9FE11-C580-B024-7322-25CFC14CF02C}"/>
              </a:ext>
            </a:extLst>
          </p:cNvPr>
          <p:cNvSpPr/>
          <p:nvPr/>
        </p:nvSpPr>
        <p:spPr>
          <a:xfrm>
            <a:off x="10532453" y="9507"/>
            <a:ext cx="769119" cy="5358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DBD66BAB-BCA0-6BAE-BB3D-D027E4EC1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5594" y="50902"/>
            <a:ext cx="636905" cy="442886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4A87BF66-A327-B02E-492A-75918445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3" y="456062"/>
            <a:ext cx="3894824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마이 페이지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0FE03E9-5361-AD6D-2D48-51D91385643B}"/>
              </a:ext>
            </a:extLst>
          </p:cNvPr>
          <p:cNvSpPr/>
          <p:nvPr/>
        </p:nvSpPr>
        <p:spPr>
          <a:xfrm>
            <a:off x="764118" y="2256324"/>
            <a:ext cx="2373315" cy="554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결제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CF7FD3-9242-8B43-3DAC-031AA636A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71"/>
          <a:stretch/>
        </p:blipFill>
        <p:spPr>
          <a:xfrm>
            <a:off x="4463667" y="656571"/>
            <a:ext cx="7239857" cy="6068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45F749-6C31-1089-6FE5-A27EAC9E1892}"/>
              </a:ext>
            </a:extLst>
          </p:cNvPr>
          <p:cNvSpPr txBox="1"/>
          <p:nvPr/>
        </p:nvSpPr>
        <p:spPr>
          <a:xfrm>
            <a:off x="568843" y="3285271"/>
            <a:ext cx="4136136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들어가야 할 내용</a:t>
            </a:r>
            <a:endParaRPr lang="en-US" altLang="ko-KR" sz="2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좋아요 관리</a:t>
            </a: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장바구니</a:t>
            </a: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결제내역</a:t>
            </a: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적립금</a:t>
            </a: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쿠폰</a:t>
            </a: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주문</a:t>
            </a: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배송 조회</a:t>
            </a: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취소</a:t>
            </a: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교환</a:t>
            </a: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환불 내역</a:t>
            </a: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프로필 수정</a:t>
            </a:r>
          </a:p>
        </p:txBody>
      </p:sp>
    </p:spTree>
    <p:extLst>
      <p:ext uri="{BB962C8B-B14F-4D97-AF65-F5344CB8AC3E}">
        <p14:creationId xmlns:p14="http://schemas.microsoft.com/office/powerpoint/2010/main" val="316109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700E80-F6EB-E80E-009F-1A877E35C38F}"/>
              </a:ext>
            </a:extLst>
          </p:cNvPr>
          <p:cNvSpPr/>
          <p:nvPr/>
        </p:nvSpPr>
        <p:spPr>
          <a:xfrm>
            <a:off x="4952143" y="0"/>
            <a:ext cx="634942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1BD019-1825-12CE-5168-26BD8523F56E}"/>
              </a:ext>
            </a:extLst>
          </p:cNvPr>
          <p:cNvGrpSpPr/>
          <p:nvPr/>
        </p:nvGrpSpPr>
        <p:grpSpPr>
          <a:xfrm>
            <a:off x="4952143" y="-847"/>
            <a:ext cx="6349429" cy="547750"/>
            <a:chOff x="3493264" y="209762"/>
            <a:chExt cx="5558372" cy="4317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244A59-2AF3-7996-C93B-546106632F03}"/>
                </a:ext>
              </a:extLst>
            </p:cNvPr>
            <p:cNvSpPr/>
            <p:nvPr/>
          </p:nvSpPr>
          <p:spPr>
            <a:xfrm>
              <a:off x="3493264" y="209762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7ADB5E-9F7E-52DF-9CCE-AAB7263B4A7D}"/>
                </a:ext>
              </a:extLst>
            </p:cNvPr>
            <p:cNvGrpSpPr/>
            <p:nvPr/>
          </p:nvGrpSpPr>
          <p:grpSpPr>
            <a:xfrm>
              <a:off x="7213600" y="217923"/>
              <a:ext cx="1157630" cy="423566"/>
              <a:chOff x="6488547" y="214790"/>
              <a:chExt cx="1173018" cy="42356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56170E2-41F5-61DB-8C2A-A02C4F0028B3}"/>
                  </a:ext>
                </a:extLst>
              </p:cNvPr>
              <p:cNvSpPr/>
              <p:nvPr/>
            </p:nvSpPr>
            <p:spPr>
              <a:xfrm>
                <a:off x="6488547" y="214790"/>
                <a:ext cx="1173018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34140-ADCE-7F6E-3261-E47DC205042A}"/>
                  </a:ext>
                </a:extLst>
              </p:cNvPr>
              <p:cNvSpPr txBox="1"/>
              <p:nvPr/>
            </p:nvSpPr>
            <p:spPr>
              <a:xfrm>
                <a:off x="6669327" y="275657"/>
                <a:ext cx="891309" cy="2911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검색바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52AA89-70FA-97D3-3612-47D2646D5E1A}"/>
                </a:ext>
              </a:extLst>
            </p:cNvPr>
            <p:cNvSpPr/>
            <p:nvPr/>
          </p:nvSpPr>
          <p:spPr>
            <a:xfrm>
              <a:off x="8392025" y="217923"/>
              <a:ext cx="64073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4E4D3E-3E71-009B-CE79-E88C2AA9ACC6}"/>
                </a:ext>
              </a:extLst>
            </p:cNvPr>
            <p:cNvSpPr/>
            <p:nvPr/>
          </p:nvSpPr>
          <p:spPr>
            <a:xfrm>
              <a:off x="3493265" y="219170"/>
              <a:ext cx="1164739" cy="4223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9CC0F4-5363-ACED-7E0C-D5C5328C2AF1}"/>
                </a:ext>
              </a:extLst>
            </p:cNvPr>
            <p:cNvSpPr/>
            <p:nvPr/>
          </p:nvSpPr>
          <p:spPr>
            <a:xfrm>
              <a:off x="4658004" y="219171"/>
              <a:ext cx="2555595" cy="4223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메뉴바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9FE11-C580-B024-7322-25CFC14CF02C}"/>
              </a:ext>
            </a:extLst>
          </p:cNvPr>
          <p:cNvSpPr/>
          <p:nvPr/>
        </p:nvSpPr>
        <p:spPr>
          <a:xfrm>
            <a:off x="10532453" y="9507"/>
            <a:ext cx="769119" cy="5358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DBD66BAB-BCA0-6BAE-BB3D-D027E4EC1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5594" y="50902"/>
            <a:ext cx="636905" cy="442886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4A87BF66-A327-B02E-492A-75918445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3" y="456062"/>
            <a:ext cx="3998740" cy="3633338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결제 페이지</a:t>
            </a:r>
            <a:br>
              <a:rPr lang="en-US" altLang="ko-KR" sz="4000" b="1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lang="ko-KR" altLang="en-US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회원</a:t>
            </a:r>
            <a:r>
              <a:rPr lang="en-US" altLang="ko-KR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비회원</a:t>
            </a:r>
            <a:br>
              <a:rPr lang="en-US" altLang="ko-KR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br>
              <a:rPr lang="en-US" altLang="ko-KR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lang="ko-KR" altLang="en-US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회원인 경우에는 회원가입 시에 배송지 전화번호 등이 다 </a:t>
            </a:r>
            <a:r>
              <a:rPr lang="ko-KR" altLang="en-US" sz="2000" b="1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써있기</a:t>
            </a:r>
            <a:r>
              <a:rPr lang="ko-KR" altLang="en-US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때문에 </a:t>
            </a:r>
            <a:r>
              <a:rPr lang="ko-KR" altLang="en-US" sz="2000" b="1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배송기</a:t>
            </a:r>
            <a:r>
              <a:rPr lang="ko-KR" altLang="en-US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요청사항만 하면 된다</a:t>
            </a:r>
            <a:r>
              <a:rPr lang="en-US" altLang="ko-KR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br>
              <a:rPr lang="en-US" altLang="ko-KR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br>
              <a:rPr lang="en-US" altLang="ko-KR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lang="ko-KR" altLang="en-US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비회원은 다 해야 한다</a:t>
            </a:r>
            <a:r>
              <a:rPr lang="en-US" altLang="ko-KR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br>
              <a:rPr lang="en-US" altLang="ko-KR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endParaRPr lang="ko-KR" altLang="en-US" sz="4000" b="1" dirty="0">
              <a:solidFill>
                <a:srgbClr val="FF0000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E3EA0-C285-6092-1D0B-71FB94BB6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3" y="780429"/>
            <a:ext cx="7055574" cy="577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6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4B373-4101-3B2D-D1FB-A7A67175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47022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주제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065753"/>
            <a:ext cx="1138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생동감</a:t>
            </a:r>
            <a:r>
              <a:rPr lang="ko-KR" altLang="en-US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있는 </a:t>
            </a:r>
            <a:r>
              <a:rPr lang="en-US" altLang="ko-KR" sz="3600" b="1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</a:t>
            </a:r>
            <a:r>
              <a:rPr lang="ko-KR" altLang="en-US" sz="3600" b="1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신발 쇼핑몰</a:t>
            </a:r>
            <a:r>
              <a:rPr lang="ko-KR" altLang="en-US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endParaRPr lang="en-US" altLang="ko-KR" sz="3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+ </a:t>
            </a:r>
            <a:r>
              <a:rPr lang="ko-KR" altLang="en-US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자신에게 알맞은 상품을 추천해주는 시스템</a:t>
            </a:r>
          </a:p>
        </p:txBody>
      </p:sp>
    </p:spTree>
    <p:extLst>
      <p:ext uri="{BB962C8B-B14F-4D97-AF65-F5344CB8AC3E}">
        <p14:creationId xmlns:p14="http://schemas.microsoft.com/office/powerpoint/2010/main" val="2739125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00DFFD-4675-1F3E-7029-0C349C127F24}"/>
              </a:ext>
            </a:extLst>
          </p:cNvPr>
          <p:cNvSpPr/>
          <p:nvPr/>
        </p:nvSpPr>
        <p:spPr>
          <a:xfrm>
            <a:off x="4992414" y="52976"/>
            <a:ext cx="6279149" cy="68050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CDFB28-2BD0-12CB-377C-343FDBBF5496}"/>
              </a:ext>
            </a:extLst>
          </p:cNvPr>
          <p:cNvSpPr/>
          <p:nvPr/>
        </p:nvSpPr>
        <p:spPr>
          <a:xfrm>
            <a:off x="4992414" y="6102"/>
            <a:ext cx="6279149" cy="4333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DA22DA-4BAA-4C2B-461D-2D8D6327234D}"/>
              </a:ext>
            </a:extLst>
          </p:cNvPr>
          <p:cNvSpPr/>
          <p:nvPr/>
        </p:nvSpPr>
        <p:spPr>
          <a:xfrm>
            <a:off x="6096000" y="7349"/>
            <a:ext cx="2244218" cy="4333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메뉴바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84580E-4EF7-1484-ED5C-1EB4A6668A06}"/>
              </a:ext>
            </a:extLst>
          </p:cNvPr>
          <p:cNvGrpSpPr/>
          <p:nvPr/>
        </p:nvGrpSpPr>
        <p:grpSpPr>
          <a:xfrm>
            <a:off x="10528866" y="-1"/>
            <a:ext cx="723818" cy="433363"/>
            <a:chOff x="9240642" y="754024"/>
            <a:chExt cx="797790" cy="434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D64518-082E-678E-E331-00CE45A935E7}"/>
                </a:ext>
              </a:extLst>
            </p:cNvPr>
            <p:cNvSpPr/>
            <p:nvPr/>
          </p:nvSpPr>
          <p:spPr>
            <a:xfrm>
              <a:off x="9240642" y="754024"/>
              <a:ext cx="797790" cy="4344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로고이(가) 표시된 사진&#10;&#10;자동 생성된 설명">
              <a:extLst>
                <a:ext uri="{FF2B5EF4-FFF2-40B4-BE49-F238E27FC236}">
                  <a16:creationId xmlns:a16="http://schemas.microsoft.com/office/drawing/2014/main" id="{FB84F68C-4D4B-FD08-A1F1-9C5E6FC86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9292425" y="788237"/>
              <a:ext cx="694224" cy="36604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561B49-3C99-77D7-59DF-795017920CB6}"/>
              </a:ext>
            </a:extLst>
          </p:cNvPr>
          <p:cNvSpPr/>
          <p:nvPr/>
        </p:nvSpPr>
        <p:spPr>
          <a:xfrm>
            <a:off x="4992413" y="1246"/>
            <a:ext cx="1103587" cy="433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42D005-6E86-87C7-8500-360750334E56}"/>
              </a:ext>
            </a:extLst>
          </p:cNvPr>
          <p:cNvSpPr/>
          <p:nvPr/>
        </p:nvSpPr>
        <p:spPr>
          <a:xfrm>
            <a:off x="4992414" y="435925"/>
            <a:ext cx="6279150" cy="97809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관리자 </a:t>
            </a:r>
            <a:r>
              <a:rPr lang="ko-KR" altLang="en-US" sz="3200" dirty="0" err="1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메뉴바</a:t>
            </a:r>
            <a:endParaRPr lang="ko-KR" altLang="en-US" sz="32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47438B-750F-7129-F4C3-C13411A06DFF}"/>
              </a:ext>
            </a:extLst>
          </p:cNvPr>
          <p:cNvSpPr/>
          <p:nvPr/>
        </p:nvSpPr>
        <p:spPr>
          <a:xfrm>
            <a:off x="6079214" y="1410480"/>
            <a:ext cx="5173469" cy="350257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33461C-FD5F-EBFC-2B29-5B818AF42069}"/>
              </a:ext>
            </a:extLst>
          </p:cNvPr>
          <p:cNvSpPr/>
          <p:nvPr/>
        </p:nvSpPr>
        <p:spPr>
          <a:xfrm>
            <a:off x="4992413" y="1410480"/>
            <a:ext cx="1114317" cy="5440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</a:t>
            </a:r>
            <a:endParaRPr lang="en-US" altLang="ko-KR" sz="4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뉴</a:t>
            </a:r>
            <a:endParaRPr lang="en-US" altLang="ko-KR" sz="4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F0FC6F-0FEB-F570-7A12-1AEEEE044100}"/>
              </a:ext>
            </a:extLst>
          </p:cNvPr>
          <p:cNvSpPr/>
          <p:nvPr/>
        </p:nvSpPr>
        <p:spPr>
          <a:xfrm>
            <a:off x="9675020" y="5882819"/>
            <a:ext cx="1428020" cy="69393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저장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41270E-2383-77F0-ED0A-A5B22BF95DB0}"/>
              </a:ext>
            </a:extLst>
          </p:cNvPr>
          <p:cNvSpPr/>
          <p:nvPr/>
        </p:nvSpPr>
        <p:spPr>
          <a:xfrm>
            <a:off x="8359415" y="13423"/>
            <a:ext cx="2169450" cy="41993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검색바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D2A71A-253B-616A-F686-FF7F4599F8C3}"/>
              </a:ext>
            </a:extLst>
          </p:cNvPr>
          <p:cNvSpPr/>
          <p:nvPr/>
        </p:nvSpPr>
        <p:spPr>
          <a:xfrm>
            <a:off x="302540" y="310116"/>
            <a:ext cx="4340772" cy="122971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회원 조회</a:t>
            </a:r>
            <a:r>
              <a:rPr lang="en-US" altLang="ko-KR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/</a:t>
            </a:r>
            <a:r>
              <a:rPr lang="ko-KR" altLang="en-US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상태 수정 </a:t>
            </a:r>
            <a:r>
              <a:rPr lang="en-US" altLang="ko-KR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</a:t>
            </a:r>
            <a:r>
              <a:rPr lang="ko-KR" altLang="en-US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매출 조회</a:t>
            </a:r>
            <a:r>
              <a:rPr lang="en-US" altLang="ko-KR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상품 등록</a:t>
            </a:r>
            <a:r>
              <a:rPr lang="en-US" altLang="ko-KR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상품 목록</a:t>
            </a:r>
            <a:r>
              <a:rPr lang="en-US" altLang="ko-KR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게시판 관리</a:t>
            </a:r>
            <a:r>
              <a:rPr lang="en-US" altLang="ko-KR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  </a:t>
            </a:r>
            <a:r>
              <a:rPr lang="ko-KR" altLang="en-US" sz="1700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마케팅 관리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30C3EDE-2320-2DF0-46EE-514382262B4E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4643312" y="924972"/>
            <a:ext cx="349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1B8DC554-87A1-24DA-E81D-BE227300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23" y="3823854"/>
            <a:ext cx="3874604" cy="179620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관리자 페이지</a:t>
            </a:r>
            <a:br>
              <a:rPr lang="en-US" altLang="ko-KR" sz="2800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br>
              <a:rPr lang="en-US" altLang="ko-KR" sz="2800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제일 마지막에 만듭니다</a:t>
            </a:r>
            <a:r>
              <a:rPr lang="en-US" altLang="ko-KR" sz="16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없어도 그만인 페이지</a:t>
            </a:r>
            <a:r>
              <a:rPr lang="en-US" altLang="ko-KR" sz="16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br>
              <a:rPr lang="en-US" altLang="ko-KR" sz="2800" dirty="0">
                <a:highlight>
                  <a:srgbClr val="FFFF00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endParaRPr lang="ko-KR" altLang="en-US" sz="2800" dirty="0">
              <a:highlight>
                <a:srgbClr val="FFFF00"/>
              </a:highlight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96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8643A-134E-9DE0-34C0-76382CD1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998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내용 및 기능</a:t>
            </a:r>
          </a:p>
        </p:txBody>
      </p:sp>
      <p:pic>
        <p:nvPicPr>
          <p:cNvPr id="5" name="KakaoTalk_20230427_14244036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687" y="1505907"/>
            <a:ext cx="6694714" cy="513211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6A9B80-FCD7-7F6A-E96E-3F3EEBFFEAC5}"/>
              </a:ext>
            </a:extLst>
          </p:cNvPr>
          <p:cNvSpPr txBox="1"/>
          <p:nvPr/>
        </p:nvSpPr>
        <p:spPr>
          <a:xfrm>
            <a:off x="7191619" y="1628501"/>
            <a:ext cx="423402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와 </a:t>
            </a:r>
            <a:r>
              <a:rPr lang="ko-KR" altLang="en-US" sz="28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관련있는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요소들을 </a:t>
            </a:r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추가 할 예정</a:t>
            </a: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</a:p>
          <a:p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ex)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Model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좋아요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등등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26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5B184-BF65-D091-2287-CAFA347C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목적 및 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CC6FF-D3C9-4530-6166-3307E7555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654"/>
            <a:ext cx="10515600" cy="350982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그저 원하는 물건만 사고 나가는 것이 아닌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, </a:t>
            </a:r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쇼핑몰 자체에 흥미를 가지면서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, </a:t>
            </a:r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쇼핑몰에 자주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 </a:t>
            </a:r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방문하고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, </a:t>
            </a:r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오래 머물도록 하는 것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NanumSquare Neo Regular" pitchFamily="2" charset="-127"/>
              <a:ea typeface="NanumSquare Neo Regular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NanumSquare Neo Regular" pitchFamily="2" charset="-127"/>
              <a:ea typeface="NanumSquare Neo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48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2771" y="293274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NanumSquare Neo Regular" pitchFamily="2" charset="-127"/>
                <a:ea typeface="NanumSquare Neo Regular" pitchFamily="2" charset="-127"/>
              </a:rPr>
              <a:t>구현환경</a:t>
            </a:r>
            <a:endParaRPr lang="ko-KR" altLang="en-US" dirty="0"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2771" y="18452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3D Model </a:t>
            </a:r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표현 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: </a:t>
            </a:r>
            <a:r>
              <a:rPr lang="en-US" altLang="ko-KR" dirty="0" err="1">
                <a:latin typeface="NanumSquare Neo Regular" pitchFamily="2" charset="-127"/>
                <a:ea typeface="NanumSquare Neo Regular" pitchFamily="2" charset="-127"/>
              </a:rPr>
              <a:t>SketchFab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 3D Viewer API, Three.js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데이터베이스 관련 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: MySQL, </a:t>
            </a:r>
            <a:r>
              <a:rPr lang="en-US" altLang="ko-KR" dirty="0" err="1">
                <a:latin typeface="NanumSquare Neo Regular" pitchFamily="2" charset="-127"/>
                <a:ea typeface="NanumSquare Neo Regular" pitchFamily="2" charset="-127"/>
              </a:rPr>
              <a:t>javascript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, Node.js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웹 관련 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: HTML5, CSS, Spring Boot, </a:t>
            </a:r>
            <a:r>
              <a:rPr lang="en-US" altLang="ko-KR" dirty="0" err="1">
                <a:latin typeface="NanumSquare Neo Regular" pitchFamily="2" charset="-127"/>
                <a:ea typeface="NanumSquare Neo Regular" pitchFamily="2" charset="-127"/>
              </a:rPr>
              <a:t>BootStrap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, </a:t>
            </a:r>
            <a:r>
              <a:rPr lang="en-US" altLang="ko-KR" dirty="0" err="1">
                <a:latin typeface="NanumSquare Neo Regular" pitchFamily="2" charset="-127"/>
                <a:ea typeface="NanumSquare Neo Regular" pitchFamily="2" charset="-127"/>
              </a:rPr>
              <a:t>javascript</a:t>
            </a:r>
            <a:endParaRPr lang="en-US" altLang="ko-KR" dirty="0">
              <a:latin typeface="NanumSquare Neo Regular" pitchFamily="2" charset="-127"/>
              <a:ea typeface="NanumSquare Neo Regular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기타 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: </a:t>
            </a:r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추천 알고리즘 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API, REST API, </a:t>
            </a:r>
            <a:r>
              <a:rPr lang="ko-KR" altLang="en-US" dirty="0">
                <a:latin typeface="NanumSquare Neo Regular" pitchFamily="2" charset="-127"/>
                <a:ea typeface="NanumSquare Neo Regular" pitchFamily="2" charset="-127"/>
              </a:rPr>
              <a:t>카카오 지도 주소 </a:t>
            </a:r>
            <a:r>
              <a:rPr lang="en-US" altLang="ko-KR" dirty="0">
                <a:latin typeface="NanumSquare Neo Regular" pitchFamily="2" charset="-127"/>
                <a:ea typeface="NanumSquare Neo Regular" pitchFamily="2" charset="-127"/>
              </a:rPr>
              <a:t>API, THYMELEAF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>
              <a:latin typeface="NanumSquare Neo Regular" pitchFamily="2" charset="-127"/>
              <a:ea typeface="NanumSquare Neo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84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8395-06A9-15FC-E787-59300C92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04" y="837540"/>
            <a:ext cx="10853791" cy="5182920"/>
          </a:xfrm>
        </p:spPr>
        <p:txBody>
          <a:bodyPr>
            <a:normAutofit/>
          </a:bodyPr>
          <a:lstStyle/>
          <a:p>
            <a:pPr algn="ctr"/>
            <a:r>
              <a:rPr lang="en-US" altLang="ko-KR" sz="215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UI </a:t>
            </a:r>
            <a:r>
              <a:rPr lang="ko-KR" altLang="en-US" sz="215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시작</a:t>
            </a:r>
            <a:br>
              <a:rPr lang="en-US" altLang="ko-KR" sz="215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</a:br>
            <a:r>
              <a:rPr lang="ko-KR" altLang="en-US" sz="36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해 놓은 거는 참고만 하세요</a:t>
            </a:r>
            <a:r>
              <a:rPr lang="en-US" altLang="ko-KR" sz="36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  <a:r>
              <a:rPr lang="ko-KR" altLang="en-US" sz="36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여러 사이트들을 찾아보고</a:t>
            </a:r>
            <a:r>
              <a:rPr lang="en-US" altLang="ko-KR" sz="36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36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첨삭하면서</a:t>
            </a:r>
            <a:r>
              <a:rPr lang="en-US" altLang="ko-KR" sz="36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36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해주세요 </a:t>
            </a:r>
            <a:r>
              <a:rPr lang="en-US" altLang="ko-KR" sz="36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!!!</a:t>
            </a:r>
            <a:r>
              <a:rPr lang="ko-KR" altLang="en-US" sz="36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단</a:t>
            </a:r>
            <a:r>
              <a:rPr lang="en-US" altLang="ko-KR" sz="28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8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꼭 들어가야 하는 내용이 바뀌면 안됩니다</a:t>
            </a:r>
            <a:r>
              <a:rPr lang="en-US" altLang="ko-KR" sz="28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.)</a:t>
            </a:r>
            <a:endParaRPr lang="ko-KR" altLang="en-US" sz="3600" dirty="0">
              <a:solidFill>
                <a:srgbClr val="FF0000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46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2008" y="1385984"/>
            <a:ext cx="9760789" cy="4436130"/>
            <a:chOff x="1210573" y="983411"/>
            <a:chExt cx="9760789" cy="4436130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D69A654-B301-977B-68CB-54925CDB8F4C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8856453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7257D10-1C4C-B315-B677-2807E197A06A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6751607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B402113-257F-B18D-28A2-4AC4E544F9A1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>
              <a:off x="2541915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E432A72-DC01-BB76-6E30-BE1EBD4D092B}"/>
                </a:ext>
              </a:extLst>
            </p:cNvPr>
            <p:cNvCxnSpPr>
              <a:cxnSpLocks/>
              <a:stCxn id="5" idx="1"/>
              <a:endCxn id="10" idx="3"/>
            </p:cNvCxnSpPr>
            <p:nvPr/>
          </p:nvCxnSpPr>
          <p:spPr>
            <a:xfrm flipH="1">
              <a:off x="4646761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CBDB1F0-ECC3-5B8E-3AC4-39FB2A5A8C2C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6096000" y="1561381"/>
              <a:ext cx="0" cy="8712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C8AAD79-760E-F78E-EDF8-FE19DFA44855}"/>
                </a:ext>
              </a:extLst>
            </p:cNvPr>
            <p:cNvSpPr/>
            <p:nvPr/>
          </p:nvSpPr>
          <p:spPr>
            <a:xfrm>
              <a:off x="5440392" y="983411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쇼핑몰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38EFEB3-EC55-5E3E-CA61-F4A445E55939}"/>
                </a:ext>
              </a:extLst>
            </p:cNvPr>
            <p:cNvSpPr/>
            <p:nvPr/>
          </p:nvSpPr>
          <p:spPr>
            <a:xfrm>
              <a:off x="5440392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마켓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AF168F1-9CCF-61FB-A832-1C295174881E}"/>
                </a:ext>
              </a:extLst>
            </p:cNvPr>
            <p:cNvSpPr/>
            <p:nvPr/>
          </p:nvSpPr>
          <p:spPr>
            <a:xfrm>
              <a:off x="7545238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이벤트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쿠폰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365129-A177-5A74-2D3F-CBB7E2D67824}"/>
                </a:ext>
              </a:extLst>
            </p:cNvPr>
            <p:cNvSpPr/>
            <p:nvPr/>
          </p:nvSpPr>
          <p:spPr>
            <a:xfrm>
              <a:off x="9650084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MY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7EBD7A-D7DE-34E7-125A-004C375D4897}"/>
                </a:ext>
              </a:extLst>
            </p:cNvPr>
            <p:cNvSpPr/>
            <p:nvPr/>
          </p:nvSpPr>
          <p:spPr>
            <a:xfrm>
              <a:off x="3335546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05D04E0-AA9F-87A1-1E2D-52595EB8B576}"/>
                </a:ext>
              </a:extLst>
            </p:cNvPr>
            <p:cNvSpPr/>
            <p:nvPr/>
          </p:nvSpPr>
          <p:spPr>
            <a:xfrm>
              <a:off x="1230700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91193F-2FC2-4EAE-3BF7-1733A5DB2DC7}"/>
                </a:ext>
              </a:extLst>
            </p:cNvPr>
            <p:cNvSpPr/>
            <p:nvPr/>
          </p:nvSpPr>
          <p:spPr>
            <a:xfrm>
              <a:off x="9640020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장바구니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E395A7-A2F9-D2C7-8CF1-7EE942ED7AFE}"/>
                </a:ext>
              </a:extLst>
            </p:cNvPr>
            <p:cNvSpPr/>
            <p:nvPr/>
          </p:nvSpPr>
          <p:spPr>
            <a:xfrm>
              <a:off x="9640020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프로필 정보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E014FB-2F19-35F4-7B9F-6665F03CA111}"/>
                </a:ext>
              </a:extLst>
            </p:cNvPr>
            <p:cNvSpPr/>
            <p:nvPr/>
          </p:nvSpPr>
          <p:spPr>
            <a:xfrm>
              <a:off x="9640020" y="4451228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게시판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9CBC24-1348-67D3-51B5-6C995CA0A1D2}"/>
                </a:ext>
              </a:extLst>
            </p:cNvPr>
            <p:cNvSpPr/>
            <p:nvPr/>
          </p:nvSpPr>
          <p:spPr>
            <a:xfrm>
              <a:off x="3315419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카테고리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C19158-9CC0-8D69-C0BA-D19CE7E6579F}"/>
                </a:ext>
              </a:extLst>
            </p:cNvPr>
            <p:cNvSpPr/>
            <p:nvPr/>
          </p:nvSpPr>
          <p:spPr>
            <a:xfrm>
              <a:off x="7545238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BE8194-F9CF-E94E-AC70-5BC3ADD91F86}"/>
                </a:ext>
              </a:extLst>
            </p:cNvPr>
            <p:cNvSpPr/>
            <p:nvPr/>
          </p:nvSpPr>
          <p:spPr>
            <a:xfrm>
              <a:off x="1210573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 페이지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9640020" y="5001160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결제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4FAD64-9FC5-529E-D432-A4A1D9337818}"/>
                </a:ext>
              </a:extLst>
            </p:cNvPr>
            <p:cNvSpPr/>
            <p:nvPr/>
          </p:nvSpPr>
          <p:spPr>
            <a:xfrm>
              <a:off x="3278941" y="3901294"/>
              <a:ext cx="1424423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모델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3D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이미지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4C89D7-C169-E224-70EE-654E33F04B71}"/>
                </a:ext>
              </a:extLst>
            </p:cNvPr>
            <p:cNvSpPr/>
            <p:nvPr/>
          </p:nvSpPr>
          <p:spPr>
            <a:xfrm>
              <a:off x="3315419" y="4522414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리뷰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9B4DFC-0BA1-9E52-2042-6E2327DEA735}"/>
                </a:ext>
              </a:extLst>
            </p:cNvPr>
            <p:cNvSpPr/>
            <p:nvPr/>
          </p:nvSpPr>
          <p:spPr>
            <a:xfrm>
              <a:off x="7545238" y="3901294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쿠폰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5410201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관리자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0267" y="608897"/>
            <a:ext cx="362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Neo Regular" pitchFamily="2" charset="-127"/>
                <a:ea typeface="NanumSquare Neo Regular" pitchFamily="2" charset="-127"/>
              </a:rPr>
              <a:t>전체적인 구조도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547DF5-4BC7-FA6F-32AD-69C67A3DADBE}"/>
              </a:ext>
            </a:extLst>
          </p:cNvPr>
          <p:cNvSpPr/>
          <p:nvPr/>
        </p:nvSpPr>
        <p:spPr>
          <a:xfrm>
            <a:off x="3180376" y="4303872"/>
            <a:ext cx="1424423" cy="418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0B1C37-111E-5EC7-0174-540C515CD586}"/>
              </a:ext>
            </a:extLst>
          </p:cNvPr>
          <p:cNvSpPr/>
          <p:nvPr/>
        </p:nvSpPr>
        <p:spPr>
          <a:xfrm>
            <a:off x="1132135" y="3753940"/>
            <a:ext cx="1311215" cy="418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5B621-BB31-1E8A-6B4A-E1C20394EB23}"/>
              </a:ext>
            </a:extLst>
          </p:cNvPr>
          <p:cNvSpPr txBox="1"/>
          <p:nvPr/>
        </p:nvSpPr>
        <p:spPr>
          <a:xfrm flipH="1">
            <a:off x="367643" y="357871"/>
            <a:ext cx="572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화면설계 </a:t>
            </a:r>
            <a:r>
              <a:rPr lang="en-US" altLang="ko-KR" sz="3600" dirty="0"/>
              <a:t>–</a:t>
            </a:r>
            <a:r>
              <a:rPr lang="ko-KR" altLang="en-US" sz="3600" dirty="0"/>
              <a:t> 메인 페이지</a:t>
            </a:r>
            <a:endParaRPr lang="en-US" altLang="ko-KR" sz="3600" dirty="0"/>
          </a:p>
        </p:txBody>
      </p:sp>
      <p:pic>
        <p:nvPicPr>
          <p:cNvPr id="5" name="sampleMov">
            <a:hlinkClick r:id="" action="ppaction://media"/>
            <a:extLst>
              <a:ext uri="{FF2B5EF4-FFF2-40B4-BE49-F238E27FC236}">
                <a16:creationId xmlns:a16="http://schemas.microsoft.com/office/drawing/2014/main" id="{C6EA8E2A-4816-D4FF-A3DD-2EBF1FDF4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999"/>
            <a:ext cx="12192000" cy="66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4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B4D80B-3FD5-5F79-5C12-E541018E1EB6}"/>
              </a:ext>
            </a:extLst>
          </p:cNvPr>
          <p:cNvGrpSpPr/>
          <p:nvPr/>
        </p:nvGrpSpPr>
        <p:grpSpPr>
          <a:xfrm>
            <a:off x="5272934" y="0"/>
            <a:ext cx="5989369" cy="6858000"/>
            <a:chOff x="3144120" y="217923"/>
            <a:chExt cx="5558372" cy="65246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8AFB55F-2694-5379-DE49-A41B49A467B1}"/>
                </a:ext>
              </a:extLst>
            </p:cNvPr>
            <p:cNvSpPr/>
            <p:nvPr/>
          </p:nvSpPr>
          <p:spPr>
            <a:xfrm>
              <a:off x="3144120" y="236395"/>
              <a:ext cx="5558372" cy="6506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452BCF6-2175-17C6-AAC4-C7A2315962E7}"/>
                </a:ext>
              </a:extLst>
            </p:cNvPr>
            <p:cNvGrpSpPr/>
            <p:nvPr/>
          </p:nvGrpSpPr>
          <p:grpSpPr>
            <a:xfrm>
              <a:off x="3144120" y="217923"/>
              <a:ext cx="5558372" cy="423566"/>
              <a:chOff x="3493264" y="217923"/>
              <a:chExt cx="5558372" cy="42356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58CD00D-8820-2B0F-2576-CBD71CD30E00}"/>
                  </a:ext>
                </a:extLst>
              </p:cNvPr>
              <p:cNvSpPr/>
              <p:nvPr/>
            </p:nvSpPr>
            <p:spPr>
              <a:xfrm>
                <a:off x="3493264" y="224026"/>
                <a:ext cx="555837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1B10CE-06AB-AF0C-BF21-A5939252CDCA}"/>
                  </a:ext>
                </a:extLst>
              </p:cNvPr>
              <p:cNvSpPr/>
              <p:nvPr/>
            </p:nvSpPr>
            <p:spPr>
              <a:xfrm>
                <a:off x="8392025" y="217923"/>
                <a:ext cx="64073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6B8B2C8-F58B-524A-343B-FD44651357DE}"/>
                  </a:ext>
                </a:extLst>
              </p:cNvPr>
              <p:cNvSpPr/>
              <p:nvPr/>
            </p:nvSpPr>
            <p:spPr>
              <a:xfrm>
                <a:off x="3493265" y="227158"/>
                <a:ext cx="1143943" cy="40634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로고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1883C-DF55-8748-DFE1-DB4E53AF2A4D}"/>
                  </a:ext>
                </a:extLst>
              </p:cNvPr>
              <p:cNvSpPr/>
              <p:nvPr/>
            </p:nvSpPr>
            <p:spPr>
              <a:xfrm>
                <a:off x="4658004" y="224026"/>
                <a:ext cx="3116333" cy="41746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신발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977DB2D-E40E-7E0B-9C11-70A271F85D53}"/>
                </a:ext>
              </a:extLst>
            </p:cNvPr>
            <p:cNvSpPr/>
            <p:nvPr/>
          </p:nvSpPr>
          <p:spPr>
            <a:xfrm>
              <a:off x="3144120" y="650725"/>
              <a:ext cx="5558372" cy="26570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상품 홍보 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or 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광고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84F2F62-E7F7-D745-9546-C5DF53A2A557}"/>
                </a:ext>
              </a:extLst>
            </p:cNvPr>
            <p:cNvSpPr/>
            <p:nvPr/>
          </p:nvSpPr>
          <p:spPr>
            <a:xfrm>
              <a:off x="3144120" y="3316980"/>
              <a:ext cx="5558372" cy="24568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추천상품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이벤트 등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46F3C1-F50C-2479-FD37-1863A3C9E4FD}"/>
                </a:ext>
              </a:extLst>
            </p:cNvPr>
            <p:cNvSpPr/>
            <p:nvPr/>
          </p:nvSpPr>
          <p:spPr>
            <a:xfrm>
              <a:off x="3144120" y="5773782"/>
              <a:ext cx="5558372" cy="9687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회사정보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(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카피라이트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  <a:endParaRPr lang="ko-KR" altLang="en-US" sz="3600" b="1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2A147C-5B58-04ED-FAD8-1D1388A72237}"/>
              </a:ext>
            </a:extLst>
          </p:cNvPr>
          <p:cNvSpPr txBox="1"/>
          <p:nvPr/>
        </p:nvSpPr>
        <p:spPr>
          <a:xfrm>
            <a:off x="861961" y="5640983"/>
            <a:ext cx="332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BM HANNA Pro OTF" panose="020B0600000101010101" pitchFamily="34" charset="-127"/>
                <a:ea typeface="BM HANNA Pro OTF" panose="020B0600000101010101" pitchFamily="34" charset="-127"/>
              </a:rPr>
              <a:t>메인 페이지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DA62DDC-77A9-5B77-D986-699D9731F8ED}"/>
              </a:ext>
            </a:extLst>
          </p:cNvPr>
          <p:cNvSpPr/>
          <p:nvPr/>
        </p:nvSpPr>
        <p:spPr>
          <a:xfrm>
            <a:off x="442353" y="121997"/>
            <a:ext cx="3453703" cy="5400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로고를 누르면 </a:t>
            </a:r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메인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7896A4B-9677-3EFC-B4E5-68F43EEAF61D}"/>
              </a:ext>
            </a:extLst>
          </p:cNvPr>
          <p:cNvSpPr/>
          <p:nvPr/>
        </p:nvSpPr>
        <p:spPr>
          <a:xfrm>
            <a:off x="122591" y="1836330"/>
            <a:ext cx="4821225" cy="79253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스테디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셀러 상품들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자동 회전</a:t>
            </a:r>
            <a:endParaRPr lang="en-US" altLang="ko-KR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3~4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페이지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시간이 지나면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자동 넘김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212CE5C-D1E5-BF9F-2BC4-F5FAD3217EFF}"/>
              </a:ext>
            </a:extLst>
          </p:cNvPr>
          <p:cNvSpPr/>
          <p:nvPr/>
        </p:nvSpPr>
        <p:spPr>
          <a:xfrm>
            <a:off x="318705" y="870676"/>
            <a:ext cx="3453702" cy="87232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상품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신발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누르면 </a:t>
            </a:r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신발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페이지로</a:t>
            </a:r>
            <a:endParaRPr lang="en-US" altLang="ko-KR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93C3455-FF58-1289-204B-60A8424BD02F}"/>
              </a:ext>
            </a:extLst>
          </p:cNvPr>
          <p:cNvSpPr/>
          <p:nvPr/>
        </p:nvSpPr>
        <p:spPr>
          <a:xfrm>
            <a:off x="144955" y="2806697"/>
            <a:ext cx="3834131" cy="86750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3D Model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이 저절로 돌아갈 예정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상품 누르면 </a:t>
            </a:r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F3DCD00-A33C-EA39-A9A3-1E2D35DD17CC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3772407" y="225812"/>
            <a:ext cx="2755581" cy="108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BF5FF49-0F8E-22DD-4D53-49CE193CA28B}"/>
              </a:ext>
            </a:extLst>
          </p:cNvPr>
          <p:cNvCxnSpPr>
            <a:cxnSpLocks/>
            <a:stCxn id="19" idx="3"/>
            <a:endCxn id="5" idx="1"/>
          </p:cNvCxnSpPr>
          <p:nvPr/>
        </p:nvCxnSpPr>
        <p:spPr>
          <a:xfrm flipV="1">
            <a:off x="3896056" y="224165"/>
            <a:ext cx="1376878" cy="16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D876332-E9D0-10AB-61DE-63559A0C5CB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943816" y="1898554"/>
            <a:ext cx="1500527" cy="3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743CA42-D0E2-9D2A-D6A5-AB67CEC2ACA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979086" y="3240450"/>
            <a:ext cx="2328196" cy="124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02E583-7F47-9D53-E528-6B015D62C62F}"/>
              </a:ext>
            </a:extLst>
          </p:cNvPr>
          <p:cNvSpPr/>
          <p:nvPr/>
        </p:nvSpPr>
        <p:spPr>
          <a:xfrm>
            <a:off x="10536798" y="-1"/>
            <a:ext cx="725505" cy="42710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 descr="로고이(가) 표시된 사진&#10;&#10;자동 생성된 설명">
            <a:extLst>
              <a:ext uri="{FF2B5EF4-FFF2-40B4-BE49-F238E27FC236}">
                <a16:creationId xmlns:a16="http://schemas.microsoft.com/office/drawing/2014/main" id="{1C48F103-46F3-1B02-DE55-454890B43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6359" y="34294"/>
            <a:ext cx="600787" cy="366911"/>
          </a:xfrm>
          <a:prstGeom prst="rect">
            <a:avLst/>
          </a:prstGeom>
        </p:spPr>
      </p:pic>
      <p:sp>
        <p:nvSpPr>
          <p:cNvPr id="25" name="사각형: 둥근 모서리 26">
            <a:extLst>
              <a:ext uri="{FF2B5EF4-FFF2-40B4-BE49-F238E27FC236}">
                <a16:creationId xmlns:a16="http://schemas.microsoft.com/office/drawing/2014/main" id="{98FAA622-C495-4A75-30C2-C7D0575A3590}"/>
              </a:ext>
            </a:extLst>
          </p:cNvPr>
          <p:cNvSpPr/>
          <p:nvPr/>
        </p:nvSpPr>
        <p:spPr>
          <a:xfrm>
            <a:off x="365661" y="3988843"/>
            <a:ext cx="3834131" cy="86750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누르면 </a:t>
            </a:r>
            <a:r>
              <a:rPr lang="ko-KR" altLang="en-US" dirty="0">
                <a:solidFill>
                  <a:srgbClr val="FF0000"/>
                </a:solidFill>
                <a:latin typeface="NanumSquare Neo Regular" pitchFamily="2" charset="-127"/>
                <a:ea typeface="NanumSquare Neo Regular" pitchFamily="2" charset="-127"/>
              </a:rPr>
              <a:t>검색</a:t>
            </a:r>
            <a:r>
              <a:rPr lang="ko-KR" altLang="en-US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 페이지로 </a:t>
            </a:r>
            <a:r>
              <a:rPr lang="en-US" altLang="ko-KR" dirty="0">
                <a:solidFill>
                  <a:schemeClr val="tx1"/>
                </a:solidFill>
                <a:latin typeface="NanumSquare Neo Regular" pitchFamily="2" charset="-127"/>
                <a:ea typeface="NanumSquare Neo Regular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NanumSquare Neo Regular" pitchFamily="2" charset="-127"/>
              <a:ea typeface="NanumSquare Neo Regular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FE7DE66-AA4A-6037-75EA-B4F1CF048017}"/>
              </a:ext>
            </a:extLst>
          </p:cNvPr>
          <p:cNvCxnSpPr>
            <a:cxnSpLocks/>
            <a:stCxn id="25" idx="3"/>
            <a:endCxn id="16" idx="3"/>
          </p:cNvCxnSpPr>
          <p:nvPr/>
        </p:nvCxnSpPr>
        <p:spPr>
          <a:xfrm flipV="1">
            <a:off x="4199792" y="225812"/>
            <a:ext cx="5686170" cy="4196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AEE159-F1A0-D02A-B34D-0F7F27E4D659}"/>
              </a:ext>
            </a:extLst>
          </p:cNvPr>
          <p:cNvSpPr/>
          <p:nvPr/>
        </p:nvSpPr>
        <p:spPr>
          <a:xfrm>
            <a:off x="9906305" y="-1312"/>
            <a:ext cx="512798" cy="45225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0B7A61CC-5029-5D2B-3D7A-312246CDA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41" y="50123"/>
            <a:ext cx="353466" cy="3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8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759</Words>
  <Application>Microsoft Macintosh PowerPoint</Application>
  <PresentationFormat>와이드스크린</PresentationFormat>
  <Paragraphs>205</Paragraphs>
  <Slides>20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나눔바른고딕OTF Light</vt:lpstr>
      <vt:lpstr>나눔스퀘어 네오 OTF Regular</vt:lpstr>
      <vt:lpstr>맑은 고딕</vt:lpstr>
      <vt:lpstr>바탕</vt:lpstr>
      <vt:lpstr>배달의민족 한나체 Air OTF</vt:lpstr>
      <vt:lpstr>배달의민족 한나체 Pro OTF</vt:lpstr>
      <vt:lpstr>BM HANNA Air OTF</vt:lpstr>
      <vt:lpstr>BM HANNA Pro OTF</vt:lpstr>
      <vt:lpstr>NanumSquare Neo Regular</vt:lpstr>
      <vt:lpstr>Arial</vt:lpstr>
      <vt:lpstr>Office 테마</vt:lpstr>
      <vt:lpstr>3D Model Shoes WebSite</vt:lpstr>
      <vt:lpstr>주제</vt:lpstr>
      <vt:lpstr>내용 및 기능</vt:lpstr>
      <vt:lpstr>목적 및 기대효과</vt:lpstr>
      <vt:lpstr>구현환경</vt:lpstr>
      <vt:lpstr>UI 시작 해 놓은 거는 참고만 하세요. 여러 사이트들을 찾아보고, 첨삭하면서, 해주세요 !!! (단, 꼭 들어가야 하는 내용이 바뀌면 안됩니다.)</vt:lpstr>
      <vt:lpstr>PowerPoint 프레젠테이션</vt:lpstr>
      <vt:lpstr>PowerPoint 프레젠테이션</vt:lpstr>
      <vt:lpstr>PowerPoint 프레젠테이션</vt:lpstr>
      <vt:lpstr>신발 페이지</vt:lpstr>
      <vt:lpstr>관련 신발 페이지</vt:lpstr>
      <vt:lpstr>검색 페이지 라기 보다는 그냥 사진처럼…</vt:lpstr>
      <vt:lpstr>제품 페이지</vt:lpstr>
      <vt:lpstr>좋아요 페이지</vt:lpstr>
      <vt:lpstr>장바구니 페이지</vt:lpstr>
      <vt:lpstr>게시판 페이지</vt:lpstr>
      <vt:lpstr>회원가입 &amp; 로그인 페이지</vt:lpstr>
      <vt:lpstr>마이 페이지</vt:lpstr>
      <vt:lpstr>결제 페이지 회원, 비회원  회원인 경우에는 회원가입 시에 배송지 전화번호 등이 다 써있기 때문에 배송기 요청사항만 하면 된다.  비회원은 다 해야 한다. </vt:lpstr>
      <vt:lpstr>관리자 페이지  제일 마지막에 만듭니다, (없어도 그만인 페이지)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 Shoes WebSite</dc:title>
  <dc:creator>김태욱</dc:creator>
  <cp:lastModifiedBy>김태욱</cp:lastModifiedBy>
  <cp:revision>52</cp:revision>
  <dcterms:created xsi:type="dcterms:W3CDTF">2023-04-26T12:45:07Z</dcterms:created>
  <dcterms:modified xsi:type="dcterms:W3CDTF">2023-09-16T06:21:16Z</dcterms:modified>
</cp:coreProperties>
</file>